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47" r:id="rId1"/>
  </p:sldMasterIdLst>
  <p:notesMasterIdLst>
    <p:notesMasterId r:id="rId33"/>
  </p:notesMasterIdLst>
  <p:sldIdLst>
    <p:sldId id="256" r:id="rId2"/>
    <p:sldId id="260" r:id="rId3"/>
    <p:sldId id="292" r:id="rId4"/>
    <p:sldId id="293" r:id="rId5"/>
    <p:sldId id="290" r:id="rId6"/>
    <p:sldId id="261" r:id="rId7"/>
    <p:sldId id="262" r:id="rId8"/>
    <p:sldId id="273" r:id="rId9"/>
    <p:sldId id="274" r:id="rId10"/>
    <p:sldId id="275" r:id="rId11"/>
    <p:sldId id="276" r:id="rId12"/>
    <p:sldId id="277" r:id="rId13"/>
    <p:sldId id="294" r:id="rId14"/>
    <p:sldId id="259" r:id="rId15"/>
    <p:sldId id="268" r:id="rId16"/>
    <p:sldId id="279" r:id="rId17"/>
    <p:sldId id="281" r:id="rId18"/>
    <p:sldId id="282" r:id="rId19"/>
    <p:sldId id="284" r:id="rId20"/>
    <p:sldId id="285" r:id="rId21"/>
    <p:sldId id="299" r:id="rId22"/>
    <p:sldId id="291" r:id="rId23"/>
    <p:sldId id="297" r:id="rId24"/>
    <p:sldId id="278" r:id="rId25"/>
    <p:sldId id="301" r:id="rId26"/>
    <p:sldId id="305" r:id="rId27"/>
    <p:sldId id="306" r:id="rId28"/>
    <p:sldId id="286" r:id="rId29"/>
    <p:sldId id="298" r:id="rId30"/>
    <p:sldId id="303" r:id="rId31"/>
    <p:sldId id="304" r:id="rId32"/>
  </p:sldIdLst>
  <p:sldSz cx="9144000" cy="5143500" type="screen16x9"/>
  <p:notesSz cx="6858000" cy="9144000"/>
  <p:defaultTex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857"/>
    <p:restoredTop sz="95748"/>
  </p:normalViewPr>
  <p:slideViewPr>
    <p:cSldViewPr snapToGrid="0" snapToObjects="1">
      <p:cViewPr varScale="1">
        <p:scale>
          <a:sx n="132" d="100"/>
          <a:sy n="132" d="100"/>
        </p:scale>
        <p:origin x="96" y="726"/>
      </p:cViewPr>
      <p:guideLst/>
    </p:cSldViewPr>
  </p:slideViewPr>
  <p:outlineViewPr>
    <p:cViewPr>
      <p:scale>
        <a:sx n="33" d="100"/>
        <a:sy n="33" d="100"/>
      </p:scale>
      <p:origin x="0" y="-5840"/>
    </p:cViewPr>
  </p:outlineViewPr>
  <p:notesTextViewPr>
    <p:cViewPr>
      <p:scale>
        <a:sx n="1" d="1"/>
        <a:sy n="1" d="1"/>
      </p:scale>
      <p:origin x="0" y="0"/>
    </p:cViewPr>
  </p:notesTextViewPr>
  <p:sorterViewPr>
    <p:cViewPr>
      <p:scale>
        <a:sx n="80" d="100"/>
        <a:sy n="80" d="100"/>
      </p:scale>
      <p:origin x="0" y="0"/>
    </p:cViewPr>
  </p:sorterViewPr>
  <p:notesViewPr>
    <p:cSldViewPr snapToGrid="0" snapToObjects="1">
      <p:cViewPr varScale="1">
        <p:scale>
          <a:sx n="96" d="100"/>
          <a:sy n="96" d="100"/>
        </p:scale>
        <p:origin x="3688" y="17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50AFFF5-A340-3E4F-BBD4-5640B4AC7444}" type="doc">
      <dgm:prSet loTypeId="urn:microsoft.com/office/officeart/2005/8/layout/venn3" loCatId="" qsTypeId="urn:microsoft.com/office/officeart/2005/8/quickstyle/simple1" qsCatId="simple" csTypeId="urn:microsoft.com/office/officeart/2005/8/colors/accent1_2" csCatId="accent1" phldr="1"/>
      <dgm:spPr/>
      <dgm:t>
        <a:bodyPr/>
        <a:lstStyle/>
        <a:p>
          <a:endParaRPr lang="en-US"/>
        </a:p>
      </dgm:t>
    </dgm:pt>
    <dgm:pt modelId="{59BA3744-0411-C74C-85EF-BECE48088451}">
      <dgm:prSet phldrT="[Text]"/>
      <dgm:spPr/>
      <dgm:t>
        <a:bodyPr/>
        <a:lstStyle/>
        <a:p>
          <a:r>
            <a:rPr lang="en-US" dirty="0"/>
            <a:t>Empathy</a:t>
          </a:r>
        </a:p>
      </dgm:t>
    </dgm:pt>
    <dgm:pt modelId="{42BD9F70-A79A-4749-8678-2E30A580C49F}" type="parTrans" cxnId="{F2D3F907-2883-6E4D-AEE6-8258FD250577}">
      <dgm:prSet/>
      <dgm:spPr/>
      <dgm:t>
        <a:bodyPr/>
        <a:lstStyle/>
        <a:p>
          <a:endParaRPr lang="en-US"/>
        </a:p>
      </dgm:t>
    </dgm:pt>
    <dgm:pt modelId="{FBC35BC0-D061-B74B-813E-BA65361E8C70}" type="sibTrans" cxnId="{F2D3F907-2883-6E4D-AEE6-8258FD250577}">
      <dgm:prSet/>
      <dgm:spPr/>
      <dgm:t>
        <a:bodyPr/>
        <a:lstStyle/>
        <a:p>
          <a:endParaRPr lang="en-US"/>
        </a:p>
      </dgm:t>
    </dgm:pt>
    <dgm:pt modelId="{710B320A-B280-2849-B159-6FC16CA6EDF7}">
      <dgm:prSet phldrT="[Text]"/>
      <dgm:spPr>
        <a:solidFill>
          <a:schemeClr val="accent5">
            <a:alpha val="70521"/>
          </a:schemeClr>
        </a:solidFill>
      </dgm:spPr>
      <dgm:t>
        <a:bodyPr/>
        <a:lstStyle/>
        <a:p>
          <a:r>
            <a:rPr lang="en-US" b="1" dirty="0"/>
            <a:t>Ethics</a:t>
          </a:r>
        </a:p>
      </dgm:t>
    </dgm:pt>
    <dgm:pt modelId="{2CB41D68-082C-484B-BDAB-CE3BED550368}" type="parTrans" cxnId="{2908C4D7-C934-6A42-988D-1CBD170922C2}">
      <dgm:prSet/>
      <dgm:spPr/>
      <dgm:t>
        <a:bodyPr/>
        <a:lstStyle/>
        <a:p>
          <a:endParaRPr lang="en-US"/>
        </a:p>
      </dgm:t>
    </dgm:pt>
    <dgm:pt modelId="{A71FF3A8-3D58-1F4F-BAA5-88805E0E02C9}" type="sibTrans" cxnId="{2908C4D7-C934-6A42-988D-1CBD170922C2}">
      <dgm:prSet/>
      <dgm:spPr/>
      <dgm:t>
        <a:bodyPr/>
        <a:lstStyle/>
        <a:p>
          <a:endParaRPr lang="en-US"/>
        </a:p>
      </dgm:t>
    </dgm:pt>
    <dgm:pt modelId="{AB410B4E-8FC6-9C46-881A-3B65D5ACCDB7}">
      <dgm:prSet phldrT="[Text]"/>
      <dgm:spPr/>
      <dgm:t>
        <a:bodyPr/>
        <a:lstStyle/>
        <a:p>
          <a:r>
            <a:rPr lang="en-US" dirty="0"/>
            <a:t>Integrity</a:t>
          </a:r>
        </a:p>
      </dgm:t>
    </dgm:pt>
    <dgm:pt modelId="{AD20762C-0E6A-8145-A502-4264C300EC20}" type="parTrans" cxnId="{4FA6499B-CAEB-A346-9583-DC473737B602}">
      <dgm:prSet/>
      <dgm:spPr/>
      <dgm:t>
        <a:bodyPr/>
        <a:lstStyle/>
        <a:p>
          <a:endParaRPr lang="en-US"/>
        </a:p>
      </dgm:t>
    </dgm:pt>
    <dgm:pt modelId="{6EDE353A-0C1C-E64B-95B6-4FD23750A446}" type="sibTrans" cxnId="{4FA6499B-CAEB-A346-9583-DC473737B602}">
      <dgm:prSet/>
      <dgm:spPr/>
      <dgm:t>
        <a:bodyPr/>
        <a:lstStyle/>
        <a:p>
          <a:endParaRPr lang="en-US"/>
        </a:p>
      </dgm:t>
    </dgm:pt>
    <dgm:pt modelId="{D01EC8FC-8EE8-7F48-B8A2-AF51F3BE5A17}" type="pres">
      <dgm:prSet presAssocID="{650AFFF5-A340-3E4F-BBD4-5640B4AC7444}" presName="Name0" presStyleCnt="0">
        <dgm:presLayoutVars>
          <dgm:dir/>
          <dgm:resizeHandles val="exact"/>
        </dgm:presLayoutVars>
      </dgm:prSet>
      <dgm:spPr/>
    </dgm:pt>
    <dgm:pt modelId="{27C793F5-88E0-FF4A-A266-0CFCC26FDCE8}" type="pres">
      <dgm:prSet presAssocID="{59BA3744-0411-C74C-85EF-BECE48088451}" presName="Name5" presStyleLbl="vennNode1" presStyleIdx="0" presStyleCnt="3">
        <dgm:presLayoutVars>
          <dgm:bulletEnabled val="1"/>
        </dgm:presLayoutVars>
      </dgm:prSet>
      <dgm:spPr/>
    </dgm:pt>
    <dgm:pt modelId="{38BD7B12-16B5-9546-AF91-87BC8FCD3155}" type="pres">
      <dgm:prSet presAssocID="{FBC35BC0-D061-B74B-813E-BA65361E8C70}" presName="space" presStyleCnt="0"/>
      <dgm:spPr/>
    </dgm:pt>
    <dgm:pt modelId="{A6D4BCB6-BB83-C84C-A845-59B73D2D4656}" type="pres">
      <dgm:prSet presAssocID="{710B320A-B280-2849-B159-6FC16CA6EDF7}" presName="Name5" presStyleLbl="vennNode1" presStyleIdx="1" presStyleCnt="3">
        <dgm:presLayoutVars>
          <dgm:bulletEnabled val="1"/>
        </dgm:presLayoutVars>
      </dgm:prSet>
      <dgm:spPr/>
    </dgm:pt>
    <dgm:pt modelId="{5086D689-9603-C646-9F9C-09DE0CA55762}" type="pres">
      <dgm:prSet presAssocID="{A71FF3A8-3D58-1F4F-BAA5-88805E0E02C9}" presName="space" presStyleCnt="0"/>
      <dgm:spPr/>
    </dgm:pt>
    <dgm:pt modelId="{5F2FB483-04E6-9343-B5D0-B918B9D68312}" type="pres">
      <dgm:prSet presAssocID="{AB410B4E-8FC6-9C46-881A-3B65D5ACCDB7}" presName="Name5" presStyleLbl="vennNode1" presStyleIdx="2" presStyleCnt="3">
        <dgm:presLayoutVars>
          <dgm:bulletEnabled val="1"/>
        </dgm:presLayoutVars>
      </dgm:prSet>
      <dgm:spPr/>
    </dgm:pt>
  </dgm:ptLst>
  <dgm:cxnLst>
    <dgm:cxn modelId="{F2D3F907-2883-6E4D-AEE6-8258FD250577}" srcId="{650AFFF5-A340-3E4F-BBD4-5640B4AC7444}" destId="{59BA3744-0411-C74C-85EF-BECE48088451}" srcOrd="0" destOrd="0" parTransId="{42BD9F70-A79A-4749-8678-2E30A580C49F}" sibTransId="{FBC35BC0-D061-B74B-813E-BA65361E8C70}"/>
    <dgm:cxn modelId="{2A4CC65C-8A36-8349-948A-E77A83BFF8C4}" type="presOf" srcId="{710B320A-B280-2849-B159-6FC16CA6EDF7}" destId="{A6D4BCB6-BB83-C84C-A845-59B73D2D4656}" srcOrd="0" destOrd="0" presId="urn:microsoft.com/office/officeart/2005/8/layout/venn3"/>
    <dgm:cxn modelId="{CFC5DF4B-9115-F342-B7B0-1A6D64FABBA9}" type="presOf" srcId="{59BA3744-0411-C74C-85EF-BECE48088451}" destId="{27C793F5-88E0-FF4A-A266-0CFCC26FDCE8}" srcOrd="0" destOrd="0" presId="urn:microsoft.com/office/officeart/2005/8/layout/venn3"/>
    <dgm:cxn modelId="{4FA6499B-CAEB-A346-9583-DC473737B602}" srcId="{650AFFF5-A340-3E4F-BBD4-5640B4AC7444}" destId="{AB410B4E-8FC6-9C46-881A-3B65D5ACCDB7}" srcOrd="2" destOrd="0" parTransId="{AD20762C-0E6A-8145-A502-4264C300EC20}" sibTransId="{6EDE353A-0C1C-E64B-95B6-4FD23750A446}"/>
    <dgm:cxn modelId="{5D6EA4D4-C3C9-E94D-8AB5-F20F0DB93DE8}" type="presOf" srcId="{650AFFF5-A340-3E4F-BBD4-5640B4AC7444}" destId="{D01EC8FC-8EE8-7F48-B8A2-AF51F3BE5A17}" srcOrd="0" destOrd="0" presId="urn:microsoft.com/office/officeart/2005/8/layout/venn3"/>
    <dgm:cxn modelId="{2908C4D7-C934-6A42-988D-1CBD170922C2}" srcId="{650AFFF5-A340-3E4F-BBD4-5640B4AC7444}" destId="{710B320A-B280-2849-B159-6FC16CA6EDF7}" srcOrd="1" destOrd="0" parTransId="{2CB41D68-082C-484B-BDAB-CE3BED550368}" sibTransId="{A71FF3A8-3D58-1F4F-BAA5-88805E0E02C9}"/>
    <dgm:cxn modelId="{33F95BF9-DF4D-5C43-BD63-360721E4277E}" type="presOf" srcId="{AB410B4E-8FC6-9C46-881A-3B65D5ACCDB7}" destId="{5F2FB483-04E6-9343-B5D0-B918B9D68312}" srcOrd="0" destOrd="0" presId="urn:microsoft.com/office/officeart/2005/8/layout/venn3"/>
    <dgm:cxn modelId="{1F3DC3BF-5F51-1342-8E7C-0505BBE3F35C}" type="presParOf" srcId="{D01EC8FC-8EE8-7F48-B8A2-AF51F3BE5A17}" destId="{27C793F5-88E0-FF4A-A266-0CFCC26FDCE8}" srcOrd="0" destOrd="0" presId="urn:microsoft.com/office/officeart/2005/8/layout/venn3"/>
    <dgm:cxn modelId="{CB5CAC9B-E8CD-A34B-9207-06ACBD0B54E2}" type="presParOf" srcId="{D01EC8FC-8EE8-7F48-B8A2-AF51F3BE5A17}" destId="{38BD7B12-16B5-9546-AF91-87BC8FCD3155}" srcOrd="1" destOrd="0" presId="urn:microsoft.com/office/officeart/2005/8/layout/venn3"/>
    <dgm:cxn modelId="{B5BDB85B-BC53-9948-8A13-E2BB85D0E532}" type="presParOf" srcId="{D01EC8FC-8EE8-7F48-B8A2-AF51F3BE5A17}" destId="{A6D4BCB6-BB83-C84C-A845-59B73D2D4656}" srcOrd="2" destOrd="0" presId="urn:microsoft.com/office/officeart/2005/8/layout/venn3"/>
    <dgm:cxn modelId="{4E40406A-F836-5542-A31B-C21D61912413}" type="presParOf" srcId="{D01EC8FC-8EE8-7F48-B8A2-AF51F3BE5A17}" destId="{5086D689-9603-C646-9F9C-09DE0CA55762}" srcOrd="3" destOrd="0" presId="urn:microsoft.com/office/officeart/2005/8/layout/venn3"/>
    <dgm:cxn modelId="{92E84B54-B1AE-F144-85F7-C4880727C2F6}" type="presParOf" srcId="{D01EC8FC-8EE8-7F48-B8A2-AF51F3BE5A17}" destId="{5F2FB483-04E6-9343-B5D0-B918B9D68312}" srcOrd="4" destOrd="0" presId="urn:microsoft.com/office/officeart/2005/8/layout/venn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650AFFF5-A340-3E4F-BBD4-5640B4AC7444}" type="doc">
      <dgm:prSet loTypeId="urn:microsoft.com/office/officeart/2005/8/layout/venn3" loCatId="" qsTypeId="urn:microsoft.com/office/officeart/2005/8/quickstyle/simple1" qsCatId="simple" csTypeId="urn:microsoft.com/office/officeart/2005/8/colors/accent1_2" csCatId="accent1" phldr="1"/>
      <dgm:spPr/>
      <dgm:t>
        <a:bodyPr/>
        <a:lstStyle/>
        <a:p>
          <a:endParaRPr lang="en-US"/>
        </a:p>
      </dgm:t>
    </dgm:pt>
    <dgm:pt modelId="{59BA3744-0411-C74C-85EF-BECE48088451}">
      <dgm:prSet phldrT="[Text]"/>
      <dgm:spPr/>
      <dgm:t>
        <a:bodyPr/>
        <a:lstStyle/>
        <a:p>
          <a:r>
            <a:rPr lang="en-US" dirty="0"/>
            <a:t>Empathy</a:t>
          </a:r>
        </a:p>
      </dgm:t>
    </dgm:pt>
    <dgm:pt modelId="{42BD9F70-A79A-4749-8678-2E30A580C49F}" type="parTrans" cxnId="{F2D3F907-2883-6E4D-AEE6-8258FD250577}">
      <dgm:prSet/>
      <dgm:spPr/>
      <dgm:t>
        <a:bodyPr/>
        <a:lstStyle/>
        <a:p>
          <a:endParaRPr lang="en-US"/>
        </a:p>
      </dgm:t>
    </dgm:pt>
    <dgm:pt modelId="{FBC35BC0-D061-B74B-813E-BA65361E8C70}" type="sibTrans" cxnId="{F2D3F907-2883-6E4D-AEE6-8258FD250577}">
      <dgm:prSet/>
      <dgm:spPr/>
      <dgm:t>
        <a:bodyPr/>
        <a:lstStyle/>
        <a:p>
          <a:endParaRPr lang="en-US"/>
        </a:p>
      </dgm:t>
    </dgm:pt>
    <dgm:pt modelId="{710B320A-B280-2849-B159-6FC16CA6EDF7}">
      <dgm:prSet phldrT="[Text]"/>
      <dgm:spPr>
        <a:solidFill>
          <a:schemeClr val="accent5">
            <a:alpha val="70521"/>
          </a:schemeClr>
        </a:solidFill>
      </dgm:spPr>
      <dgm:t>
        <a:bodyPr/>
        <a:lstStyle/>
        <a:p>
          <a:r>
            <a:rPr lang="en-US" b="1" dirty="0"/>
            <a:t>Ethics</a:t>
          </a:r>
        </a:p>
      </dgm:t>
    </dgm:pt>
    <dgm:pt modelId="{2CB41D68-082C-484B-BDAB-CE3BED550368}" type="parTrans" cxnId="{2908C4D7-C934-6A42-988D-1CBD170922C2}">
      <dgm:prSet/>
      <dgm:spPr/>
      <dgm:t>
        <a:bodyPr/>
        <a:lstStyle/>
        <a:p>
          <a:endParaRPr lang="en-US"/>
        </a:p>
      </dgm:t>
    </dgm:pt>
    <dgm:pt modelId="{A71FF3A8-3D58-1F4F-BAA5-88805E0E02C9}" type="sibTrans" cxnId="{2908C4D7-C934-6A42-988D-1CBD170922C2}">
      <dgm:prSet/>
      <dgm:spPr/>
      <dgm:t>
        <a:bodyPr/>
        <a:lstStyle/>
        <a:p>
          <a:endParaRPr lang="en-US"/>
        </a:p>
      </dgm:t>
    </dgm:pt>
    <dgm:pt modelId="{AB410B4E-8FC6-9C46-881A-3B65D5ACCDB7}">
      <dgm:prSet phldrT="[Text]"/>
      <dgm:spPr/>
      <dgm:t>
        <a:bodyPr/>
        <a:lstStyle/>
        <a:p>
          <a:r>
            <a:rPr lang="en-US" dirty="0"/>
            <a:t>Integrity</a:t>
          </a:r>
        </a:p>
      </dgm:t>
    </dgm:pt>
    <dgm:pt modelId="{AD20762C-0E6A-8145-A502-4264C300EC20}" type="parTrans" cxnId="{4FA6499B-CAEB-A346-9583-DC473737B602}">
      <dgm:prSet/>
      <dgm:spPr/>
      <dgm:t>
        <a:bodyPr/>
        <a:lstStyle/>
        <a:p>
          <a:endParaRPr lang="en-US"/>
        </a:p>
      </dgm:t>
    </dgm:pt>
    <dgm:pt modelId="{6EDE353A-0C1C-E64B-95B6-4FD23750A446}" type="sibTrans" cxnId="{4FA6499B-CAEB-A346-9583-DC473737B602}">
      <dgm:prSet/>
      <dgm:spPr/>
      <dgm:t>
        <a:bodyPr/>
        <a:lstStyle/>
        <a:p>
          <a:endParaRPr lang="en-US"/>
        </a:p>
      </dgm:t>
    </dgm:pt>
    <dgm:pt modelId="{D01EC8FC-8EE8-7F48-B8A2-AF51F3BE5A17}" type="pres">
      <dgm:prSet presAssocID="{650AFFF5-A340-3E4F-BBD4-5640B4AC7444}" presName="Name0" presStyleCnt="0">
        <dgm:presLayoutVars>
          <dgm:dir/>
          <dgm:resizeHandles val="exact"/>
        </dgm:presLayoutVars>
      </dgm:prSet>
      <dgm:spPr/>
    </dgm:pt>
    <dgm:pt modelId="{27C793F5-88E0-FF4A-A266-0CFCC26FDCE8}" type="pres">
      <dgm:prSet presAssocID="{59BA3744-0411-C74C-85EF-BECE48088451}" presName="Name5" presStyleLbl="vennNode1" presStyleIdx="0" presStyleCnt="3">
        <dgm:presLayoutVars>
          <dgm:bulletEnabled val="1"/>
        </dgm:presLayoutVars>
      </dgm:prSet>
      <dgm:spPr/>
    </dgm:pt>
    <dgm:pt modelId="{38BD7B12-16B5-9546-AF91-87BC8FCD3155}" type="pres">
      <dgm:prSet presAssocID="{FBC35BC0-D061-B74B-813E-BA65361E8C70}" presName="space" presStyleCnt="0"/>
      <dgm:spPr/>
    </dgm:pt>
    <dgm:pt modelId="{A6D4BCB6-BB83-C84C-A845-59B73D2D4656}" type="pres">
      <dgm:prSet presAssocID="{710B320A-B280-2849-B159-6FC16CA6EDF7}" presName="Name5" presStyleLbl="vennNode1" presStyleIdx="1" presStyleCnt="3">
        <dgm:presLayoutVars>
          <dgm:bulletEnabled val="1"/>
        </dgm:presLayoutVars>
      </dgm:prSet>
      <dgm:spPr/>
    </dgm:pt>
    <dgm:pt modelId="{5086D689-9603-C646-9F9C-09DE0CA55762}" type="pres">
      <dgm:prSet presAssocID="{A71FF3A8-3D58-1F4F-BAA5-88805E0E02C9}" presName="space" presStyleCnt="0"/>
      <dgm:spPr/>
    </dgm:pt>
    <dgm:pt modelId="{5F2FB483-04E6-9343-B5D0-B918B9D68312}" type="pres">
      <dgm:prSet presAssocID="{AB410B4E-8FC6-9C46-881A-3B65D5ACCDB7}" presName="Name5" presStyleLbl="vennNode1" presStyleIdx="2" presStyleCnt="3">
        <dgm:presLayoutVars>
          <dgm:bulletEnabled val="1"/>
        </dgm:presLayoutVars>
      </dgm:prSet>
      <dgm:spPr/>
    </dgm:pt>
  </dgm:ptLst>
  <dgm:cxnLst>
    <dgm:cxn modelId="{F2D3F907-2883-6E4D-AEE6-8258FD250577}" srcId="{650AFFF5-A340-3E4F-BBD4-5640B4AC7444}" destId="{59BA3744-0411-C74C-85EF-BECE48088451}" srcOrd="0" destOrd="0" parTransId="{42BD9F70-A79A-4749-8678-2E30A580C49F}" sibTransId="{FBC35BC0-D061-B74B-813E-BA65361E8C70}"/>
    <dgm:cxn modelId="{2A4CC65C-8A36-8349-948A-E77A83BFF8C4}" type="presOf" srcId="{710B320A-B280-2849-B159-6FC16CA6EDF7}" destId="{A6D4BCB6-BB83-C84C-A845-59B73D2D4656}" srcOrd="0" destOrd="0" presId="urn:microsoft.com/office/officeart/2005/8/layout/venn3"/>
    <dgm:cxn modelId="{CFC5DF4B-9115-F342-B7B0-1A6D64FABBA9}" type="presOf" srcId="{59BA3744-0411-C74C-85EF-BECE48088451}" destId="{27C793F5-88E0-FF4A-A266-0CFCC26FDCE8}" srcOrd="0" destOrd="0" presId="urn:microsoft.com/office/officeart/2005/8/layout/venn3"/>
    <dgm:cxn modelId="{4FA6499B-CAEB-A346-9583-DC473737B602}" srcId="{650AFFF5-A340-3E4F-BBD4-5640B4AC7444}" destId="{AB410B4E-8FC6-9C46-881A-3B65D5ACCDB7}" srcOrd="2" destOrd="0" parTransId="{AD20762C-0E6A-8145-A502-4264C300EC20}" sibTransId="{6EDE353A-0C1C-E64B-95B6-4FD23750A446}"/>
    <dgm:cxn modelId="{5D6EA4D4-C3C9-E94D-8AB5-F20F0DB93DE8}" type="presOf" srcId="{650AFFF5-A340-3E4F-BBD4-5640B4AC7444}" destId="{D01EC8FC-8EE8-7F48-B8A2-AF51F3BE5A17}" srcOrd="0" destOrd="0" presId="urn:microsoft.com/office/officeart/2005/8/layout/venn3"/>
    <dgm:cxn modelId="{2908C4D7-C934-6A42-988D-1CBD170922C2}" srcId="{650AFFF5-A340-3E4F-BBD4-5640B4AC7444}" destId="{710B320A-B280-2849-B159-6FC16CA6EDF7}" srcOrd="1" destOrd="0" parTransId="{2CB41D68-082C-484B-BDAB-CE3BED550368}" sibTransId="{A71FF3A8-3D58-1F4F-BAA5-88805E0E02C9}"/>
    <dgm:cxn modelId="{33F95BF9-DF4D-5C43-BD63-360721E4277E}" type="presOf" srcId="{AB410B4E-8FC6-9C46-881A-3B65D5ACCDB7}" destId="{5F2FB483-04E6-9343-B5D0-B918B9D68312}" srcOrd="0" destOrd="0" presId="urn:microsoft.com/office/officeart/2005/8/layout/venn3"/>
    <dgm:cxn modelId="{1F3DC3BF-5F51-1342-8E7C-0505BBE3F35C}" type="presParOf" srcId="{D01EC8FC-8EE8-7F48-B8A2-AF51F3BE5A17}" destId="{27C793F5-88E0-FF4A-A266-0CFCC26FDCE8}" srcOrd="0" destOrd="0" presId="urn:microsoft.com/office/officeart/2005/8/layout/venn3"/>
    <dgm:cxn modelId="{CB5CAC9B-E8CD-A34B-9207-06ACBD0B54E2}" type="presParOf" srcId="{D01EC8FC-8EE8-7F48-B8A2-AF51F3BE5A17}" destId="{38BD7B12-16B5-9546-AF91-87BC8FCD3155}" srcOrd="1" destOrd="0" presId="urn:microsoft.com/office/officeart/2005/8/layout/venn3"/>
    <dgm:cxn modelId="{B5BDB85B-BC53-9948-8A13-E2BB85D0E532}" type="presParOf" srcId="{D01EC8FC-8EE8-7F48-B8A2-AF51F3BE5A17}" destId="{A6D4BCB6-BB83-C84C-A845-59B73D2D4656}" srcOrd="2" destOrd="0" presId="urn:microsoft.com/office/officeart/2005/8/layout/venn3"/>
    <dgm:cxn modelId="{4E40406A-F836-5542-A31B-C21D61912413}" type="presParOf" srcId="{D01EC8FC-8EE8-7F48-B8A2-AF51F3BE5A17}" destId="{5086D689-9603-C646-9F9C-09DE0CA55762}" srcOrd="3" destOrd="0" presId="urn:microsoft.com/office/officeart/2005/8/layout/venn3"/>
    <dgm:cxn modelId="{92E84B54-B1AE-F144-85F7-C4880727C2F6}" type="presParOf" srcId="{D01EC8FC-8EE8-7F48-B8A2-AF51F3BE5A17}" destId="{5F2FB483-04E6-9343-B5D0-B918B9D68312}" srcOrd="4" destOrd="0" presId="urn:microsoft.com/office/officeart/2005/8/layout/venn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53A4F65-4F97-4237-8C21-8E7A81369C99}" type="doc">
      <dgm:prSet loTypeId="urn:microsoft.com/office/officeart/2008/layout/LinedList" loCatId="list" qsTypeId="urn:microsoft.com/office/officeart/2005/8/quickstyle/simple4" qsCatId="simple" csTypeId="urn:microsoft.com/office/officeart/2005/8/colors/colorful2" csCatId="colorful"/>
      <dgm:spPr/>
      <dgm:t>
        <a:bodyPr/>
        <a:lstStyle/>
        <a:p>
          <a:endParaRPr lang="en-US"/>
        </a:p>
      </dgm:t>
    </dgm:pt>
    <dgm:pt modelId="{3A9145D8-901D-4345-993B-1E8D36E35D99}">
      <dgm:prSet/>
      <dgm:spPr/>
      <dgm:t>
        <a:bodyPr/>
        <a:lstStyle/>
        <a:p>
          <a:r>
            <a:rPr lang="en-US" dirty="0"/>
            <a:t>The Utilitarian Approach</a:t>
          </a:r>
        </a:p>
      </dgm:t>
    </dgm:pt>
    <dgm:pt modelId="{D4743C87-B4E0-409F-B781-580D0004EF0E}" type="parTrans" cxnId="{3D323BB0-8AFD-4DE1-A9B8-035AD75856A5}">
      <dgm:prSet/>
      <dgm:spPr/>
      <dgm:t>
        <a:bodyPr/>
        <a:lstStyle/>
        <a:p>
          <a:endParaRPr lang="en-US"/>
        </a:p>
      </dgm:t>
    </dgm:pt>
    <dgm:pt modelId="{A773B80B-3DC5-4612-9E8F-620358C047D4}" type="sibTrans" cxnId="{3D323BB0-8AFD-4DE1-A9B8-035AD75856A5}">
      <dgm:prSet/>
      <dgm:spPr/>
      <dgm:t>
        <a:bodyPr/>
        <a:lstStyle/>
        <a:p>
          <a:endParaRPr lang="en-US"/>
        </a:p>
      </dgm:t>
    </dgm:pt>
    <dgm:pt modelId="{34C18A93-8C5B-483C-896E-DB425FB7756D}">
      <dgm:prSet/>
      <dgm:spPr/>
      <dgm:t>
        <a:bodyPr/>
        <a:lstStyle/>
        <a:p>
          <a:r>
            <a:rPr lang="en-US" dirty="0"/>
            <a:t>The Rights Approach</a:t>
          </a:r>
        </a:p>
      </dgm:t>
    </dgm:pt>
    <dgm:pt modelId="{644ACF61-A493-4B19-A1BE-555877E27793}" type="parTrans" cxnId="{67D8216B-F5D2-487B-ADFE-5AB9ACDE903A}">
      <dgm:prSet/>
      <dgm:spPr/>
      <dgm:t>
        <a:bodyPr/>
        <a:lstStyle/>
        <a:p>
          <a:endParaRPr lang="en-US"/>
        </a:p>
      </dgm:t>
    </dgm:pt>
    <dgm:pt modelId="{E68592C1-85A2-4AD9-BE92-87D224CBF066}" type="sibTrans" cxnId="{67D8216B-F5D2-487B-ADFE-5AB9ACDE903A}">
      <dgm:prSet/>
      <dgm:spPr/>
      <dgm:t>
        <a:bodyPr/>
        <a:lstStyle/>
        <a:p>
          <a:endParaRPr lang="en-US"/>
        </a:p>
      </dgm:t>
    </dgm:pt>
    <dgm:pt modelId="{15626789-0D34-4776-9BD5-E36FBA00E6FD}">
      <dgm:prSet/>
      <dgm:spPr/>
      <dgm:t>
        <a:bodyPr/>
        <a:lstStyle/>
        <a:p>
          <a:r>
            <a:rPr lang="en-US"/>
            <a:t>The Fairness of Justice Approach</a:t>
          </a:r>
        </a:p>
      </dgm:t>
    </dgm:pt>
    <dgm:pt modelId="{6AEEB1B0-C075-4274-BCB1-E327E6593F20}" type="parTrans" cxnId="{DB93F2A1-8136-4975-AEE0-3721E963E91C}">
      <dgm:prSet/>
      <dgm:spPr/>
      <dgm:t>
        <a:bodyPr/>
        <a:lstStyle/>
        <a:p>
          <a:endParaRPr lang="en-US"/>
        </a:p>
      </dgm:t>
    </dgm:pt>
    <dgm:pt modelId="{644582F6-0C52-415A-90CF-89DBD54ED743}" type="sibTrans" cxnId="{DB93F2A1-8136-4975-AEE0-3721E963E91C}">
      <dgm:prSet/>
      <dgm:spPr/>
      <dgm:t>
        <a:bodyPr/>
        <a:lstStyle/>
        <a:p>
          <a:endParaRPr lang="en-US"/>
        </a:p>
      </dgm:t>
    </dgm:pt>
    <dgm:pt modelId="{421DB9B9-42AA-4B44-B7B6-60A505AE70A0}">
      <dgm:prSet/>
      <dgm:spPr/>
      <dgm:t>
        <a:bodyPr/>
        <a:lstStyle/>
        <a:p>
          <a:r>
            <a:rPr lang="en-US"/>
            <a:t>The Common Good Approach</a:t>
          </a:r>
        </a:p>
      </dgm:t>
    </dgm:pt>
    <dgm:pt modelId="{2DE410E1-1FED-42CD-B3BF-5D4C0301C637}" type="parTrans" cxnId="{F1AC752C-2DDC-499E-8AB0-D10424C5DE57}">
      <dgm:prSet/>
      <dgm:spPr/>
      <dgm:t>
        <a:bodyPr/>
        <a:lstStyle/>
        <a:p>
          <a:endParaRPr lang="en-US"/>
        </a:p>
      </dgm:t>
    </dgm:pt>
    <dgm:pt modelId="{EBE10B31-37C9-42B0-84CF-75F094D89C5B}" type="sibTrans" cxnId="{F1AC752C-2DDC-499E-8AB0-D10424C5DE57}">
      <dgm:prSet/>
      <dgm:spPr/>
      <dgm:t>
        <a:bodyPr/>
        <a:lstStyle/>
        <a:p>
          <a:endParaRPr lang="en-US"/>
        </a:p>
      </dgm:t>
    </dgm:pt>
    <dgm:pt modelId="{C048E8AB-1518-465A-8497-0F5CA9FCA620}">
      <dgm:prSet/>
      <dgm:spPr/>
      <dgm:t>
        <a:bodyPr/>
        <a:lstStyle/>
        <a:p>
          <a:r>
            <a:rPr lang="en-US"/>
            <a:t>The Virtue Approach</a:t>
          </a:r>
        </a:p>
      </dgm:t>
    </dgm:pt>
    <dgm:pt modelId="{A0EAF343-6A72-421E-8A10-79E2D8143476}" type="parTrans" cxnId="{DAE037B4-FD09-4D32-8811-645A17425B3F}">
      <dgm:prSet/>
      <dgm:spPr/>
      <dgm:t>
        <a:bodyPr/>
        <a:lstStyle/>
        <a:p>
          <a:endParaRPr lang="en-US"/>
        </a:p>
      </dgm:t>
    </dgm:pt>
    <dgm:pt modelId="{AD5DC6A3-B37A-4113-87FC-79EDFDE864C2}" type="sibTrans" cxnId="{DAE037B4-FD09-4D32-8811-645A17425B3F}">
      <dgm:prSet/>
      <dgm:spPr/>
      <dgm:t>
        <a:bodyPr/>
        <a:lstStyle/>
        <a:p>
          <a:endParaRPr lang="en-US"/>
        </a:p>
      </dgm:t>
    </dgm:pt>
    <dgm:pt modelId="{01BE7711-42FC-2542-AC9D-069FCEA35D33}" type="pres">
      <dgm:prSet presAssocID="{E53A4F65-4F97-4237-8C21-8E7A81369C99}" presName="vert0" presStyleCnt="0">
        <dgm:presLayoutVars>
          <dgm:dir/>
          <dgm:animOne val="branch"/>
          <dgm:animLvl val="lvl"/>
        </dgm:presLayoutVars>
      </dgm:prSet>
      <dgm:spPr/>
    </dgm:pt>
    <dgm:pt modelId="{B69F8EA6-414B-DD40-9B94-F657FD4E260F}" type="pres">
      <dgm:prSet presAssocID="{3A9145D8-901D-4345-993B-1E8D36E35D99}" presName="thickLine" presStyleLbl="alignNode1" presStyleIdx="0" presStyleCnt="5"/>
      <dgm:spPr/>
    </dgm:pt>
    <dgm:pt modelId="{9F796C8C-F7D6-D648-B40B-33C778A34CD6}" type="pres">
      <dgm:prSet presAssocID="{3A9145D8-901D-4345-993B-1E8D36E35D99}" presName="horz1" presStyleCnt="0"/>
      <dgm:spPr/>
    </dgm:pt>
    <dgm:pt modelId="{6969DF3B-A5E5-F54F-AEA5-A7D967B95B22}" type="pres">
      <dgm:prSet presAssocID="{3A9145D8-901D-4345-993B-1E8D36E35D99}" presName="tx1" presStyleLbl="revTx" presStyleIdx="0" presStyleCnt="5"/>
      <dgm:spPr/>
    </dgm:pt>
    <dgm:pt modelId="{97D05285-6F58-2145-B9FC-FFA2927AEF1E}" type="pres">
      <dgm:prSet presAssocID="{3A9145D8-901D-4345-993B-1E8D36E35D99}" presName="vert1" presStyleCnt="0"/>
      <dgm:spPr/>
    </dgm:pt>
    <dgm:pt modelId="{EC16CE5D-4A3A-5B4F-8DF9-D105F6BE1721}" type="pres">
      <dgm:prSet presAssocID="{34C18A93-8C5B-483C-896E-DB425FB7756D}" presName="thickLine" presStyleLbl="alignNode1" presStyleIdx="1" presStyleCnt="5"/>
      <dgm:spPr/>
    </dgm:pt>
    <dgm:pt modelId="{8BA4571F-D17A-C243-BEC2-A7FE5E88077A}" type="pres">
      <dgm:prSet presAssocID="{34C18A93-8C5B-483C-896E-DB425FB7756D}" presName="horz1" presStyleCnt="0"/>
      <dgm:spPr/>
    </dgm:pt>
    <dgm:pt modelId="{CC51D4C8-D2AA-4148-BA0C-3D493C20ACB1}" type="pres">
      <dgm:prSet presAssocID="{34C18A93-8C5B-483C-896E-DB425FB7756D}" presName="tx1" presStyleLbl="revTx" presStyleIdx="1" presStyleCnt="5"/>
      <dgm:spPr/>
    </dgm:pt>
    <dgm:pt modelId="{ACE38C54-A71E-DA48-999F-905E8FB912C5}" type="pres">
      <dgm:prSet presAssocID="{34C18A93-8C5B-483C-896E-DB425FB7756D}" presName="vert1" presStyleCnt="0"/>
      <dgm:spPr/>
    </dgm:pt>
    <dgm:pt modelId="{1D715B83-E1F2-DD4D-8D93-B0991B189458}" type="pres">
      <dgm:prSet presAssocID="{15626789-0D34-4776-9BD5-E36FBA00E6FD}" presName="thickLine" presStyleLbl="alignNode1" presStyleIdx="2" presStyleCnt="5"/>
      <dgm:spPr/>
    </dgm:pt>
    <dgm:pt modelId="{AF4F00E9-0F37-0E43-98B3-E0522418666F}" type="pres">
      <dgm:prSet presAssocID="{15626789-0D34-4776-9BD5-E36FBA00E6FD}" presName="horz1" presStyleCnt="0"/>
      <dgm:spPr/>
    </dgm:pt>
    <dgm:pt modelId="{218B34D3-B334-AD43-A0B1-721164E2D0BD}" type="pres">
      <dgm:prSet presAssocID="{15626789-0D34-4776-9BD5-E36FBA00E6FD}" presName="tx1" presStyleLbl="revTx" presStyleIdx="2" presStyleCnt="5"/>
      <dgm:spPr/>
    </dgm:pt>
    <dgm:pt modelId="{90F2E98C-369A-4849-ABAE-192BF220CF0F}" type="pres">
      <dgm:prSet presAssocID="{15626789-0D34-4776-9BD5-E36FBA00E6FD}" presName="vert1" presStyleCnt="0"/>
      <dgm:spPr/>
    </dgm:pt>
    <dgm:pt modelId="{D93A0928-5B14-2B48-BB18-3F62A543C46D}" type="pres">
      <dgm:prSet presAssocID="{421DB9B9-42AA-4B44-B7B6-60A505AE70A0}" presName="thickLine" presStyleLbl="alignNode1" presStyleIdx="3" presStyleCnt="5"/>
      <dgm:spPr/>
    </dgm:pt>
    <dgm:pt modelId="{EB0ECBB0-A7E8-0E40-A3BB-54B86195F688}" type="pres">
      <dgm:prSet presAssocID="{421DB9B9-42AA-4B44-B7B6-60A505AE70A0}" presName="horz1" presStyleCnt="0"/>
      <dgm:spPr/>
    </dgm:pt>
    <dgm:pt modelId="{D369C161-DB27-6A4C-A894-BBAA2D1B857A}" type="pres">
      <dgm:prSet presAssocID="{421DB9B9-42AA-4B44-B7B6-60A505AE70A0}" presName="tx1" presStyleLbl="revTx" presStyleIdx="3" presStyleCnt="5"/>
      <dgm:spPr/>
    </dgm:pt>
    <dgm:pt modelId="{221D1B29-73AF-B843-A850-2AA0D32F7AAE}" type="pres">
      <dgm:prSet presAssocID="{421DB9B9-42AA-4B44-B7B6-60A505AE70A0}" presName="vert1" presStyleCnt="0"/>
      <dgm:spPr/>
    </dgm:pt>
    <dgm:pt modelId="{7BBB2929-A960-864C-B97B-E7F9B20EBF7F}" type="pres">
      <dgm:prSet presAssocID="{C048E8AB-1518-465A-8497-0F5CA9FCA620}" presName="thickLine" presStyleLbl="alignNode1" presStyleIdx="4" presStyleCnt="5"/>
      <dgm:spPr/>
    </dgm:pt>
    <dgm:pt modelId="{86794372-4035-5B4B-B48D-B66D27BF1BF0}" type="pres">
      <dgm:prSet presAssocID="{C048E8AB-1518-465A-8497-0F5CA9FCA620}" presName="horz1" presStyleCnt="0"/>
      <dgm:spPr/>
    </dgm:pt>
    <dgm:pt modelId="{12EEE5B8-C5B8-824C-81F8-4F9204C7533F}" type="pres">
      <dgm:prSet presAssocID="{C048E8AB-1518-465A-8497-0F5CA9FCA620}" presName="tx1" presStyleLbl="revTx" presStyleIdx="4" presStyleCnt="5"/>
      <dgm:spPr/>
    </dgm:pt>
    <dgm:pt modelId="{35D27C30-876A-2243-BB25-A20338557A67}" type="pres">
      <dgm:prSet presAssocID="{C048E8AB-1518-465A-8497-0F5CA9FCA620}" presName="vert1" presStyleCnt="0"/>
      <dgm:spPr/>
    </dgm:pt>
  </dgm:ptLst>
  <dgm:cxnLst>
    <dgm:cxn modelId="{E98DCE1B-B419-4A41-A42E-C9F8EDE4E763}" type="presOf" srcId="{15626789-0D34-4776-9BD5-E36FBA00E6FD}" destId="{218B34D3-B334-AD43-A0B1-721164E2D0BD}" srcOrd="0" destOrd="0" presId="urn:microsoft.com/office/officeart/2008/layout/LinedList"/>
    <dgm:cxn modelId="{F1AC752C-2DDC-499E-8AB0-D10424C5DE57}" srcId="{E53A4F65-4F97-4237-8C21-8E7A81369C99}" destId="{421DB9B9-42AA-4B44-B7B6-60A505AE70A0}" srcOrd="3" destOrd="0" parTransId="{2DE410E1-1FED-42CD-B3BF-5D4C0301C637}" sibTransId="{EBE10B31-37C9-42B0-84CF-75F094D89C5B}"/>
    <dgm:cxn modelId="{6523F03D-996B-F94A-812F-B43E29AC2BCB}" type="presOf" srcId="{34C18A93-8C5B-483C-896E-DB425FB7756D}" destId="{CC51D4C8-D2AA-4148-BA0C-3D493C20ACB1}" srcOrd="0" destOrd="0" presId="urn:microsoft.com/office/officeart/2008/layout/LinedList"/>
    <dgm:cxn modelId="{67D8216B-F5D2-487B-ADFE-5AB9ACDE903A}" srcId="{E53A4F65-4F97-4237-8C21-8E7A81369C99}" destId="{34C18A93-8C5B-483C-896E-DB425FB7756D}" srcOrd="1" destOrd="0" parTransId="{644ACF61-A493-4B19-A1BE-555877E27793}" sibTransId="{E68592C1-85A2-4AD9-BE92-87D224CBF066}"/>
    <dgm:cxn modelId="{3FB35D54-C654-FA46-B6B0-CB94E2698410}" type="presOf" srcId="{421DB9B9-42AA-4B44-B7B6-60A505AE70A0}" destId="{D369C161-DB27-6A4C-A894-BBAA2D1B857A}" srcOrd="0" destOrd="0" presId="urn:microsoft.com/office/officeart/2008/layout/LinedList"/>
    <dgm:cxn modelId="{DB93F2A1-8136-4975-AEE0-3721E963E91C}" srcId="{E53A4F65-4F97-4237-8C21-8E7A81369C99}" destId="{15626789-0D34-4776-9BD5-E36FBA00E6FD}" srcOrd="2" destOrd="0" parTransId="{6AEEB1B0-C075-4274-BCB1-E327E6593F20}" sibTransId="{644582F6-0C52-415A-90CF-89DBD54ED743}"/>
    <dgm:cxn modelId="{3D323BB0-8AFD-4DE1-A9B8-035AD75856A5}" srcId="{E53A4F65-4F97-4237-8C21-8E7A81369C99}" destId="{3A9145D8-901D-4345-993B-1E8D36E35D99}" srcOrd="0" destOrd="0" parTransId="{D4743C87-B4E0-409F-B781-580D0004EF0E}" sibTransId="{A773B80B-3DC5-4612-9E8F-620358C047D4}"/>
    <dgm:cxn modelId="{DAE037B4-FD09-4D32-8811-645A17425B3F}" srcId="{E53A4F65-4F97-4237-8C21-8E7A81369C99}" destId="{C048E8AB-1518-465A-8497-0F5CA9FCA620}" srcOrd="4" destOrd="0" parTransId="{A0EAF343-6A72-421E-8A10-79E2D8143476}" sibTransId="{AD5DC6A3-B37A-4113-87FC-79EDFDE864C2}"/>
    <dgm:cxn modelId="{86B8A9D3-D568-324F-96BD-9F16E16DD8CA}" type="presOf" srcId="{3A9145D8-901D-4345-993B-1E8D36E35D99}" destId="{6969DF3B-A5E5-F54F-AEA5-A7D967B95B22}" srcOrd="0" destOrd="0" presId="urn:microsoft.com/office/officeart/2008/layout/LinedList"/>
    <dgm:cxn modelId="{499ADDE4-602A-5146-A7DA-44C68046EB8B}" type="presOf" srcId="{C048E8AB-1518-465A-8497-0F5CA9FCA620}" destId="{12EEE5B8-C5B8-824C-81F8-4F9204C7533F}" srcOrd="0" destOrd="0" presId="urn:microsoft.com/office/officeart/2008/layout/LinedList"/>
    <dgm:cxn modelId="{4A7075F6-8518-5449-BACE-3302128D3D03}" type="presOf" srcId="{E53A4F65-4F97-4237-8C21-8E7A81369C99}" destId="{01BE7711-42FC-2542-AC9D-069FCEA35D33}" srcOrd="0" destOrd="0" presId="urn:microsoft.com/office/officeart/2008/layout/LinedList"/>
    <dgm:cxn modelId="{79B1FDE0-E5B0-734A-B470-0421C587A0C7}" type="presParOf" srcId="{01BE7711-42FC-2542-AC9D-069FCEA35D33}" destId="{B69F8EA6-414B-DD40-9B94-F657FD4E260F}" srcOrd="0" destOrd="0" presId="urn:microsoft.com/office/officeart/2008/layout/LinedList"/>
    <dgm:cxn modelId="{5A9D8619-C398-1048-9CD7-42724126FD4B}" type="presParOf" srcId="{01BE7711-42FC-2542-AC9D-069FCEA35D33}" destId="{9F796C8C-F7D6-D648-B40B-33C778A34CD6}" srcOrd="1" destOrd="0" presId="urn:microsoft.com/office/officeart/2008/layout/LinedList"/>
    <dgm:cxn modelId="{A0293C0D-75F3-074B-B6C9-923FE916B2A4}" type="presParOf" srcId="{9F796C8C-F7D6-D648-B40B-33C778A34CD6}" destId="{6969DF3B-A5E5-F54F-AEA5-A7D967B95B22}" srcOrd="0" destOrd="0" presId="urn:microsoft.com/office/officeart/2008/layout/LinedList"/>
    <dgm:cxn modelId="{F6044455-A335-4F44-9E64-19126B86085F}" type="presParOf" srcId="{9F796C8C-F7D6-D648-B40B-33C778A34CD6}" destId="{97D05285-6F58-2145-B9FC-FFA2927AEF1E}" srcOrd="1" destOrd="0" presId="urn:microsoft.com/office/officeart/2008/layout/LinedList"/>
    <dgm:cxn modelId="{D120B31A-DDFC-EF4D-B83B-E8230AFD20C4}" type="presParOf" srcId="{01BE7711-42FC-2542-AC9D-069FCEA35D33}" destId="{EC16CE5D-4A3A-5B4F-8DF9-D105F6BE1721}" srcOrd="2" destOrd="0" presId="urn:microsoft.com/office/officeart/2008/layout/LinedList"/>
    <dgm:cxn modelId="{C97BDB63-8AEF-DC41-BABC-CA91EFCFE2D1}" type="presParOf" srcId="{01BE7711-42FC-2542-AC9D-069FCEA35D33}" destId="{8BA4571F-D17A-C243-BEC2-A7FE5E88077A}" srcOrd="3" destOrd="0" presId="urn:microsoft.com/office/officeart/2008/layout/LinedList"/>
    <dgm:cxn modelId="{37243FFB-3A42-064B-A23F-4393B24EFE15}" type="presParOf" srcId="{8BA4571F-D17A-C243-BEC2-A7FE5E88077A}" destId="{CC51D4C8-D2AA-4148-BA0C-3D493C20ACB1}" srcOrd="0" destOrd="0" presId="urn:microsoft.com/office/officeart/2008/layout/LinedList"/>
    <dgm:cxn modelId="{61C9CE9F-C34F-714C-885B-371107A43AFD}" type="presParOf" srcId="{8BA4571F-D17A-C243-BEC2-A7FE5E88077A}" destId="{ACE38C54-A71E-DA48-999F-905E8FB912C5}" srcOrd="1" destOrd="0" presId="urn:microsoft.com/office/officeart/2008/layout/LinedList"/>
    <dgm:cxn modelId="{53DC3893-5B05-6C4E-B476-7EA4209DC10B}" type="presParOf" srcId="{01BE7711-42FC-2542-AC9D-069FCEA35D33}" destId="{1D715B83-E1F2-DD4D-8D93-B0991B189458}" srcOrd="4" destOrd="0" presId="urn:microsoft.com/office/officeart/2008/layout/LinedList"/>
    <dgm:cxn modelId="{CE9DD290-297D-0547-B227-909ED637CCBB}" type="presParOf" srcId="{01BE7711-42FC-2542-AC9D-069FCEA35D33}" destId="{AF4F00E9-0F37-0E43-98B3-E0522418666F}" srcOrd="5" destOrd="0" presId="urn:microsoft.com/office/officeart/2008/layout/LinedList"/>
    <dgm:cxn modelId="{C4DA5D33-228D-E84B-8CD5-8AAB9C063070}" type="presParOf" srcId="{AF4F00E9-0F37-0E43-98B3-E0522418666F}" destId="{218B34D3-B334-AD43-A0B1-721164E2D0BD}" srcOrd="0" destOrd="0" presId="urn:microsoft.com/office/officeart/2008/layout/LinedList"/>
    <dgm:cxn modelId="{52BB7BFE-B811-0341-B929-E24BB0992D56}" type="presParOf" srcId="{AF4F00E9-0F37-0E43-98B3-E0522418666F}" destId="{90F2E98C-369A-4849-ABAE-192BF220CF0F}" srcOrd="1" destOrd="0" presId="urn:microsoft.com/office/officeart/2008/layout/LinedList"/>
    <dgm:cxn modelId="{F1040062-87B9-4943-BADE-175D844DFA89}" type="presParOf" srcId="{01BE7711-42FC-2542-AC9D-069FCEA35D33}" destId="{D93A0928-5B14-2B48-BB18-3F62A543C46D}" srcOrd="6" destOrd="0" presId="urn:microsoft.com/office/officeart/2008/layout/LinedList"/>
    <dgm:cxn modelId="{878ABDB8-067C-2F4B-A86C-92EDB486F5CE}" type="presParOf" srcId="{01BE7711-42FC-2542-AC9D-069FCEA35D33}" destId="{EB0ECBB0-A7E8-0E40-A3BB-54B86195F688}" srcOrd="7" destOrd="0" presId="urn:microsoft.com/office/officeart/2008/layout/LinedList"/>
    <dgm:cxn modelId="{0266DF1D-2495-4E4F-A5A9-8295046031F0}" type="presParOf" srcId="{EB0ECBB0-A7E8-0E40-A3BB-54B86195F688}" destId="{D369C161-DB27-6A4C-A894-BBAA2D1B857A}" srcOrd="0" destOrd="0" presId="urn:microsoft.com/office/officeart/2008/layout/LinedList"/>
    <dgm:cxn modelId="{4CAC4DD8-A512-0B41-9011-7CF09BAEDB41}" type="presParOf" srcId="{EB0ECBB0-A7E8-0E40-A3BB-54B86195F688}" destId="{221D1B29-73AF-B843-A850-2AA0D32F7AAE}" srcOrd="1" destOrd="0" presId="urn:microsoft.com/office/officeart/2008/layout/LinedList"/>
    <dgm:cxn modelId="{632296F1-8E5B-7C4E-8285-191B95EFFBDC}" type="presParOf" srcId="{01BE7711-42FC-2542-AC9D-069FCEA35D33}" destId="{7BBB2929-A960-864C-B97B-E7F9B20EBF7F}" srcOrd="8" destOrd="0" presId="urn:microsoft.com/office/officeart/2008/layout/LinedList"/>
    <dgm:cxn modelId="{51A87BBC-929F-FD4D-9EF6-E025A1E775D7}" type="presParOf" srcId="{01BE7711-42FC-2542-AC9D-069FCEA35D33}" destId="{86794372-4035-5B4B-B48D-B66D27BF1BF0}" srcOrd="9" destOrd="0" presId="urn:microsoft.com/office/officeart/2008/layout/LinedList"/>
    <dgm:cxn modelId="{B4ECEE71-822C-9041-BC2D-2D4B33C049B3}" type="presParOf" srcId="{86794372-4035-5B4B-B48D-B66D27BF1BF0}" destId="{12EEE5B8-C5B8-824C-81F8-4F9204C7533F}" srcOrd="0" destOrd="0" presId="urn:microsoft.com/office/officeart/2008/layout/LinedList"/>
    <dgm:cxn modelId="{DC014595-FDCF-FE4D-8732-CABB139E6D84}" type="presParOf" srcId="{86794372-4035-5B4B-B48D-B66D27BF1BF0}" destId="{35D27C30-876A-2243-BB25-A20338557A67}"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53A4F65-4F97-4237-8C21-8E7A81369C99}" type="doc">
      <dgm:prSet loTypeId="urn:microsoft.com/office/officeart/2008/layout/LinedList" loCatId="list" qsTypeId="urn:microsoft.com/office/officeart/2005/8/quickstyle/simple4" qsCatId="simple" csTypeId="urn:microsoft.com/office/officeart/2005/8/colors/colorful2" csCatId="colorful"/>
      <dgm:spPr/>
      <dgm:t>
        <a:bodyPr/>
        <a:lstStyle/>
        <a:p>
          <a:endParaRPr lang="en-US"/>
        </a:p>
      </dgm:t>
    </dgm:pt>
    <dgm:pt modelId="{3A9145D8-901D-4345-993B-1E8D36E35D99}">
      <dgm:prSet/>
      <dgm:spPr/>
      <dgm:t>
        <a:bodyPr/>
        <a:lstStyle/>
        <a:p>
          <a:r>
            <a:rPr lang="en-US" dirty="0">
              <a:solidFill>
                <a:schemeClr val="accent5"/>
              </a:solidFill>
            </a:rPr>
            <a:t>The Utilitarian Approach</a:t>
          </a:r>
        </a:p>
      </dgm:t>
    </dgm:pt>
    <dgm:pt modelId="{D4743C87-B4E0-409F-B781-580D0004EF0E}" type="parTrans" cxnId="{3D323BB0-8AFD-4DE1-A9B8-035AD75856A5}">
      <dgm:prSet/>
      <dgm:spPr/>
      <dgm:t>
        <a:bodyPr/>
        <a:lstStyle/>
        <a:p>
          <a:endParaRPr lang="en-US"/>
        </a:p>
      </dgm:t>
    </dgm:pt>
    <dgm:pt modelId="{A773B80B-3DC5-4612-9E8F-620358C047D4}" type="sibTrans" cxnId="{3D323BB0-8AFD-4DE1-A9B8-035AD75856A5}">
      <dgm:prSet/>
      <dgm:spPr/>
      <dgm:t>
        <a:bodyPr/>
        <a:lstStyle/>
        <a:p>
          <a:endParaRPr lang="en-US"/>
        </a:p>
      </dgm:t>
    </dgm:pt>
    <dgm:pt modelId="{34C18A93-8C5B-483C-896E-DB425FB7756D}">
      <dgm:prSet/>
      <dgm:spPr/>
      <dgm:t>
        <a:bodyPr/>
        <a:lstStyle/>
        <a:p>
          <a:r>
            <a:rPr lang="en-US" dirty="0"/>
            <a:t>The Rights Approach</a:t>
          </a:r>
        </a:p>
      </dgm:t>
    </dgm:pt>
    <dgm:pt modelId="{644ACF61-A493-4B19-A1BE-555877E27793}" type="parTrans" cxnId="{67D8216B-F5D2-487B-ADFE-5AB9ACDE903A}">
      <dgm:prSet/>
      <dgm:spPr/>
      <dgm:t>
        <a:bodyPr/>
        <a:lstStyle/>
        <a:p>
          <a:endParaRPr lang="en-US"/>
        </a:p>
      </dgm:t>
    </dgm:pt>
    <dgm:pt modelId="{E68592C1-85A2-4AD9-BE92-87D224CBF066}" type="sibTrans" cxnId="{67D8216B-F5D2-487B-ADFE-5AB9ACDE903A}">
      <dgm:prSet/>
      <dgm:spPr/>
      <dgm:t>
        <a:bodyPr/>
        <a:lstStyle/>
        <a:p>
          <a:endParaRPr lang="en-US"/>
        </a:p>
      </dgm:t>
    </dgm:pt>
    <dgm:pt modelId="{15626789-0D34-4776-9BD5-E36FBA00E6FD}">
      <dgm:prSet/>
      <dgm:spPr/>
      <dgm:t>
        <a:bodyPr/>
        <a:lstStyle/>
        <a:p>
          <a:r>
            <a:rPr lang="en-US"/>
            <a:t>The Fairness of Justice Approach</a:t>
          </a:r>
        </a:p>
      </dgm:t>
    </dgm:pt>
    <dgm:pt modelId="{6AEEB1B0-C075-4274-BCB1-E327E6593F20}" type="parTrans" cxnId="{DB93F2A1-8136-4975-AEE0-3721E963E91C}">
      <dgm:prSet/>
      <dgm:spPr/>
      <dgm:t>
        <a:bodyPr/>
        <a:lstStyle/>
        <a:p>
          <a:endParaRPr lang="en-US"/>
        </a:p>
      </dgm:t>
    </dgm:pt>
    <dgm:pt modelId="{644582F6-0C52-415A-90CF-89DBD54ED743}" type="sibTrans" cxnId="{DB93F2A1-8136-4975-AEE0-3721E963E91C}">
      <dgm:prSet/>
      <dgm:spPr/>
      <dgm:t>
        <a:bodyPr/>
        <a:lstStyle/>
        <a:p>
          <a:endParaRPr lang="en-US"/>
        </a:p>
      </dgm:t>
    </dgm:pt>
    <dgm:pt modelId="{421DB9B9-42AA-4B44-B7B6-60A505AE70A0}">
      <dgm:prSet/>
      <dgm:spPr/>
      <dgm:t>
        <a:bodyPr/>
        <a:lstStyle/>
        <a:p>
          <a:r>
            <a:rPr lang="en-US"/>
            <a:t>The Common Good Approach</a:t>
          </a:r>
        </a:p>
      </dgm:t>
    </dgm:pt>
    <dgm:pt modelId="{2DE410E1-1FED-42CD-B3BF-5D4C0301C637}" type="parTrans" cxnId="{F1AC752C-2DDC-499E-8AB0-D10424C5DE57}">
      <dgm:prSet/>
      <dgm:spPr/>
      <dgm:t>
        <a:bodyPr/>
        <a:lstStyle/>
        <a:p>
          <a:endParaRPr lang="en-US"/>
        </a:p>
      </dgm:t>
    </dgm:pt>
    <dgm:pt modelId="{EBE10B31-37C9-42B0-84CF-75F094D89C5B}" type="sibTrans" cxnId="{F1AC752C-2DDC-499E-8AB0-D10424C5DE57}">
      <dgm:prSet/>
      <dgm:spPr/>
      <dgm:t>
        <a:bodyPr/>
        <a:lstStyle/>
        <a:p>
          <a:endParaRPr lang="en-US"/>
        </a:p>
      </dgm:t>
    </dgm:pt>
    <dgm:pt modelId="{C048E8AB-1518-465A-8497-0F5CA9FCA620}">
      <dgm:prSet/>
      <dgm:spPr/>
      <dgm:t>
        <a:bodyPr/>
        <a:lstStyle/>
        <a:p>
          <a:r>
            <a:rPr lang="en-US"/>
            <a:t>The Virtue Approach</a:t>
          </a:r>
        </a:p>
      </dgm:t>
    </dgm:pt>
    <dgm:pt modelId="{A0EAF343-6A72-421E-8A10-79E2D8143476}" type="parTrans" cxnId="{DAE037B4-FD09-4D32-8811-645A17425B3F}">
      <dgm:prSet/>
      <dgm:spPr/>
      <dgm:t>
        <a:bodyPr/>
        <a:lstStyle/>
        <a:p>
          <a:endParaRPr lang="en-US"/>
        </a:p>
      </dgm:t>
    </dgm:pt>
    <dgm:pt modelId="{AD5DC6A3-B37A-4113-87FC-79EDFDE864C2}" type="sibTrans" cxnId="{DAE037B4-FD09-4D32-8811-645A17425B3F}">
      <dgm:prSet/>
      <dgm:spPr/>
      <dgm:t>
        <a:bodyPr/>
        <a:lstStyle/>
        <a:p>
          <a:endParaRPr lang="en-US"/>
        </a:p>
      </dgm:t>
    </dgm:pt>
    <dgm:pt modelId="{01BE7711-42FC-2542-AC9D-069FCEA35D33}" type="pres">
      <dgm:prSet presAssocID="{E53A4F65-4F97-4237-8C21-8E7A81369C99}" presName="vert0" presStyleCnt="0">
        <dgm:presLayoutVars>
          <dgm:dir/>
          <dgm:animOne val="branch"/>
          <dgm:animLvl val="lvl"/>
        </dgm:presLayoutVars>
      </dgm:prSet>
      <dgm:spPr/>
    </dgm:pt>
    <dgm:pt modelId="{B69F8EA6-414B-DD40-9B94-F657FD4E260F}" type="pres">
      <dgm:prSet presAssocID="{3A9145D8-901D-4345-993B-1E8D36E35D99}" presName="thickLine" presStyleLbl="alignNode1" presStyleIdx="0" presStyleCnt="5"/>
      <dgm:spPr/>
    </dgm:pt>
    <dgm:pt modelId="{9F796C8C-F7D6-D648-B40B-33C778A34CD6}" type="pres">
      <dgm:prSet presAssocID="{3A9145D8-901D-4345-993B-1E8D36E35D99}" presName="horz1" presStyleCnt="0"/>
      <dgm:spPr/>
    </dgm:pt>
    <dgm:pt modelId="{6969DF3B-A5E5-F54F-AEA5-A7D967B95B22}" type="pres">
      <dgm:prSet presAssocID="{3A9145D8-901D-4345-993B-1E8D36E35D99}" presName="tx1" presStyleLbl="revTx" presStyleIdx="0" presStyleCnt="5"/>
      <dgm:spPr/>
    </dgm:pt>
    <dgm:pt modelId="{97D05285-6F58-2145-B9FC-FFA2927AEF1E}" type="pres">
      <dgm:prSet presAssocID="{3A9145D8-901D-4345-993B-1E8D36E35D99}" presName="vert1" presStyleCnt="0"/>
      <dgm:spPr/>
    </dgm:pt>
    <dgm:pt modelId="{EC16CE5D-4A3A-5B4F-8DF9-D105F6BE1721}" type="pres">
      <dgm:prSet presAssocID="{34C18A93-8C5B-483C-896E-DB425FB7756D}" presName="thickLine" presStyleLbl="alignNode1" presStyleIdx="1" presStyleCnt="5"/>
      <dgm:spPr/>
    </dgm:pt>
    <dgm:pt modelId="{8BA4571F-D17A-C243-BEC2-A7FE5E88077A}" type="pres">
      <dgm:prSet presAssocID="{34C18A93-8C5B-483C-896E-DB425FB7756D}" presName="horz1" presStyleCnt="0"/>
      <dgm:spPr/>
    </dgm:pt>
    <dgm:pt modelId="{CC51D4C8-D2AA-4148-BA0C-3D493C20ACB1}" type="pres">
      <dgm:prSet presAssocID="{34C18A93-8C5B-483C-896E-DB425FB7756D}" presName="tx1" presStyleLbl="revTx" presStyleIdx="1" presStyleCnt="5"/>
      <dgm:spPr/>
    </dgm:pt>
    <dgm:pt modelId="{ACE38C54-A71E-DA48-999F-905E8FB912C5}" type="pres">
      <dgm:prSet presAssocID="{34C18A93-8C5B-483C-896E-DB425FB7756D}" presName="vert1" presStyleCnt="0"/>
      <dgm:spPr/>
    </dgm:pt>
    <dgm:pt modelId="{1D715B83-E1F2-DD4D-8D93-B0991B189458}" type="pres">
      <dgm:prSet presAssocID="{15626789-0D34-4776-9BD5-E36FBA00E6FD}" presName="thickLine" presStyleLbl="alignNode1" presStyleIdx="2" presStyleCnt="5"/>
      <dgm:spPr/>
    </dgm:pt>
    <dgm:pt modelId="{AF4F00E9-0F37-0E43-98B3-E0522418666F}" type="pres">
      <dgm:prSet presAssocID="{15626789-0D34-4776-9BD5-E36FBA00E6FD}" presName="horz1" presStyleCnt="0"/>
      <dgm:spPr/>
    </dgm:pt>
    <dgm:pt modelId="{218B34D3-B334-AD43-A0B1-721164E2D0BD}" type="pres">
      <dgm:prSet presAssocID="{15626789-0D34-4776-9BD5-E36FBA00E6FD}" presName="tx1" presStyleLbl="revTx" presStyleIdx="2" presStyleCnt="5"/>
      <dgm:spPr/>
    </dgm:pt>
    <dgm:pt modelId="{90F2E98C-369A-4849-ABAE-192BF220CF0F}" type="pres">
      <dgm:prSet presAssocID="{15626789-0D34-4776-9BD5-E36FBA00E6FD}" presName="vert1" presStyleCnt="0"/>
      <dgm:spPr/>
    </dgm:pt>
    <dgm:pt modelId="{D93A0928-5B14-2B48-BB18-3F62A543C46D}" type="pres">
      <dgm:prSet presAssocID="{421DB9B9-42AA-4B44-B7B6-60A505AE70A0}" presName="thickLine" presStyleLbl="alignNode1" presStyleIdx="3" presStyleCnt="5"/>
      <dgm:spPr/>
    </dgm:pt>
    <dgm:pt modelId="{EB0ECBB0-A7E8-0E40-A3BB-54B86195F688}" type="pres">
      <dgm:prSet presAssocID="{421DB9B9-42AA-4B44-B7B6-60A505AE70A0}" presName="horz1" presStyleCnt="0"/>
      <dgm:spPr/>
    </dgm:pt>
    <dgm:pt modelId="{D369C161-DB27-6A4C-A894-BBAA2D1B857A}" type="pres">
      <dgm:prSet presAssocID="{421DB9B9-42AA-4B44-B7B6-60A505AE70A0}" presName="tx1" presStyleLbl="revTx" presStyleIdx="3" presStyleCnt="5"/>
      <dgm:spPr/>
    </dgm:pt>
    <dgm:pt modelId="{221D1B29-73AF-B843-A850-2AA0D32F7AAE}" type="pres">
      <dgm:prSet presAssocID="{421DB9B9-42AA-4B44-B7B6-60A505AE70A0}" presName="vert1" presStyleCnt="0"/>
      <dgm:spPr/>
    </dgm:pt>
    <dgm:pt modelId="{7BBB2929-A960-864C-B97B-E7F9B20EBF7F}" type="pres">
      <dgm:prSet presAssocID="{C048E8AB-1518-465A-8497-0F5CA9FCA620}" presName="thickLine" presStyleLbl="alignNode1" presStyleIdx="4" presStyleCnt="5"/>
      <dgm:spPr/>
    </dgm:pt>
    <dgm:pt modelId="{86794372-4035-5B4B-B48D-B66D27BF1BF0}" type="pres">
      <dgm:prSet presAssocID="{C048E8AB-1518-465A-8497-0F5CA9FCA620}" presName="horz1" presStyleCnt="0"/>
      <dgm:spPr/>
    </dgm:pt>
    <dgm:pt modelId="{12EEE5B8-C5B8-824C-81F8-4F9204C7533F}" type="pres">
      <dgm:prSet presAssocID="{C048E8AB-1518-465A-8497-0F5CA9FCA620}" presName="tx1" presStyleLbl="revTx" presStyleIdx="4" presStyleCnt="5"/>
      <dgm:spPr/>
    </dgm:pt>
    <dgm:pt modelId="{35D27C30-876A-2243-BB25-A20338557A67}" type="pres">
      <dgm:prSet presAssocID="{C048E8AB-1518-465A-8497-0F5CA9FCA620}" presName="vert1" presStyleCnt="0"/>
      <dgm:spPr/>
    </dgm:pt>
  </dgm:ptLst>
  <dgm:cxnLst>
    <dgm:cxn modelId="{E98DCE1B-B419-4A41-A42E-C9F8EDE4E763}" type="presOf" srcId="{15626789-0D34-4776-9BD5-E36FBA00E6FD}" destId="{218B34D3-B334-AD43-A0B1-721164E2D0BD}" srcOrd="0" destOrd="0" presId="urn:microsoft.com/office/officeart/2008/layout/LinedList"/>
    <dgm:cxn modelId="{F1AC752C-2DDC-499E-8AB0-D10424C5DE57}" srcId="{E53A4F65-4F97-4237-8C21-8E7A81369C99}" destId="{421DB9B9-42AA-4B44-B7B6-60A505AE70A0}" srcOrd="3" destOrd="0" parTransId="{2DE410E1-1FED-42CD-B3BF-5D4C0301C637}" sibTransId="{EBE10B31-37C9-42B0-84CF-75F094D89C5B}"/>
    <dgm:cxn modelId="{6523F03D-996B-F94A-812F-B43E29AC2BCB}" type="presOf" srcId="{34C18A93-8C5B-483C-896E-DB425FB7756D}" destId="{CC51D4C8-D2AA-4148-BA0C-3D493C20ACB1}" srcOrd="0" destOrd="0" presId="urn:microsoft.com/office/officeart/2008/layout/LinedList"/>
    <dgm:cxn modelId="{67D8216B-F5D2-487B-ADFE-5AB9ACDE903A}" srcId="{E53A4F65-4F97-4237-8C21-8E7A81369C99}" destId="{34C18A93-8C5B-483C-896E-DB425FB7756D}" srcOrd="1" destOrd="0" parTransId="{644ACF61-A493-4B19-A1BE-555877E27793}" sibTransId="{E68592C1-85A2-4AD9-BE92-87D224CBF066}"/>
    <dgm:cxn modelId="{3FB35D54-C654-FA46-B6B0-CB94E2698410}" type="presOf" srcId="{421DB9B9-42AA-4B44-B7B6-60A505AE70A0}" destId="{D369C161-DB27-6A4C-A894-BBAA2D1B857A}" srcOrd="0" destOrd="0" presId="urn:microsoft.com/office/officeart/2008/layout/LinedList"/>
    <dgm:cxn modelId="{DB93F2A1-8136-4975-AEE0-3721E963E91C}" srcId="{E53A4F65-4F97-4237-8C21-8E7A81369C99}" destId="{15626789-0D34-4776-9BD5-E36FBA00E6FD}" srcOrd="2" destOrd="0" parTransId="{6AEEB1B0-C075-4274-BCB1-E327E6593F20}" sibTransId="{644582F6-0C52-415A-90CF-89DBD54ED743}"/>
    <dgm:cxn modelId="{3D323BB0-8AFD-4DE1-A9B8-035AD75856A5}" srcId="{E53A4F65-4F97-4237-8C21-8E7A81369C99}" destId="{3A9145D8-901D-4345-993B-1E8D36E35D99}" srcOrd="0" destOrd="0" parTransId="{D4743C87-B4E0-409F-B781-580D0004EF0E}" sibTransId="{A773B80B-3DC5-4612-9E8F-620358C047D4}"/>
    <dgm:cxn modelId="{DAE037B4-FD09-4D32-8811-645A17425B3F}" srcId="{E53A4F65-4F97-4237-8C21-8E7A81369C99}" destId="{C048E8AB-1518-465A-8497-0F5CA9FCA620}" srcOrd="4" destOrd="0" parTransId="{A0EAF343-6A72-421E-8A10-79E2D8143476}" sibTransId="{AD5DC6A3-B37A-4113-87FC-79EDFDE864C2}"/>
    <dgm:cxn modelId="{86B8A9D3-D568-324F-96BD-9F16E16DD8CA}" type="presOf" srcId="{3A9145D8-901D-4345-993B-1E8D36E35D99}" destId="{6969DF3B-A5E5-F54F-AEA5-A7D967B95B22}" srcOrd="0" destOrd="0" presId="urn:microsoft.com/office/officeart/2008/layout/LinedList"/>
    <dgm:cxn modelId="{499ADDE4-602A-5146-A7DA-44C68046EB8B}" type="presOf" srcId="{C048E8AB-1518-465A-8497-0F5CA9FCA620}" destId="{12EEE5B8-C5B8-824C-81F8-4F9204C7533F}" srcOrd="0" destOrd="0" presId="urn:microsoft.com/office/officeart/2008/layout/LinedList"/>
    <dgm:cxn modelId="{4A7075F6-8518-5449-BACE-3302128D3D03}" type="presOf" srcId="{E53A4F65-4F97-4237-8C21-8E7A81369C99}" destId="{01BE7711-42FC-2542-AC9D-069FCEA35D33}" srcOrd="0" destOrd="0" presId="urn:microsoft.com/office/officeart/2008/layout/LinedList"/>
    <dgm:cxn modelId="{79B1FDE0-E5B0-734A-B470-0421C587A0C7}" type="presParOf" srcId="{01BE7711-42FC-2542-AC9D-069FCEA35D33}" destId="{B69F8EA6-414B-DD40-9B94-F657FD4E260F}" srcOrd="0" destOrd="0" presId="urn:microsoft.com/office/officeart/2008/layout/LinedList"/>
    <dgm:cxn modelId="{5A9D8619-C398-1048-9CD7-42724126FD4B}" type="presParOf" srcId="{01BE7711-42FC-2542-AC9D-069FCEA35D33}" destId="{9F796C8C-F7D6-D648-B40B-33C778A34CD6}" srcOrd="1" destOrd="0" presId="urn:microsoft.com/office/officeart/2008/layout/LinedList"/>
    <dgm:cxn modelId="{A0293C0D-75F3-074B-B6C9-923FE916B2A4}" type="presParOf" srcId="{9F796C8C-F7D6-D648-B40B-33C778A34CD6}" destId="{6969DF3B-A5E5-F54F-AEA5-A7D967B95B22}" srcOrd="0" destOrd="0" presId="urn:microsoft.com/office/officeart/2008/layout/LinedList"/>
    <dgm:cxn modelId="{F6044455-A335-4F44-9E64-19126B86085F}" type="presParOf" srcId="{9F796C8C-F7D6-D648-B40B-33C778A34CD6}" destId="{97D05285-6F58-2145-B9FC-FFA2927AEF1E}" srcOrd="1" destOrd="0" presId="urn:microsoft.com/office/officeart/2008/layout/LinedList"/>
    <dgm:cxn modelId="{D120B31A-DDFC-EF4D-B83B-E8230AFD20C4}" type="presParOf" srcId="{01BE7711-42FC-2542-AC9D-069FCEA35D33}" destId="{EC16CE5D-4A3A-5B4F-8DF9-D105F6BE1721}" srcOrd="2" destOrd="0" presId="urn:microsoft.com/office/officeart/2008/layout/LinedList"/>
    <dgm:cxn modelId="{C97BDB63-8AEF-DC41-BABC-CA91EFCFE2D1}" type="presParOf" srcId="{01BE7711-42FC-2542-AC9D-069FCEA35D33}" destId="{8BA4571F-D17A-C243-BEC2-A7FE5E88077A}" srcOrd="3" destOrd="0" presId="urn:microsoft.com/office/officeart/2008/layout/LinedList"/>
    <dgm:cxn modelId="{37243FFB-3A42-064B-A23F-4393B24EFE15}" type="presParOf" srcId="{8BA4571F-D17A-C243-BEC2-A7FE5E88077A}" destId="{CC51D4C8-D2AA-4148-BA0C-3D493C20ACB1}" srcOrd="0" destOrd="0" presId="urn:microsoft.com/office/officeart/2008/layout/LinedList"/>
    <dgm:cxn modelId="{61C9CE9F-C34F-714C-885B-371107A43AFD}" type="presParOf" srcId="{8BA4571F-D17A-C243-BEC2-A7FE5E88077A}" destId="{ACE38C54-A71E-DA48-999F-905E8FB912C5}" srcOrd="1" destOrd="0" presId="urn:microsoft.com/office/officeart/2008/layout/LinedList"/>
    <dgm:cxn modelId="{53DC3893-5B05-6C4E-B476-7EA4209DC10B}" type="presParOf" srcId="{01BE7711-42FC-2542-AC9D-069FCEA35D33}" destId="{1D715B83-E1F2-DD4D-8D93-B0991B189458}" srcOrd="4" destOrd="0" presId="urn:microsoft.com/office/officeart/2008/layout/LinedList"/>
    <dgm:cxn modelId="{CE9DD290-297D-0547-B227-909ED637CCBB}" type="presParOf" srcId="{01BE7711-42FC-2542-AC9D-069FCEA35D33}" destId="{AF4F00E9-0F37-0E43-98B3-E0522418666F}" srcOrd="5" destOrd="0" presId="urn:microsoft.com/office/officeart/2008/layout/LinedList"/>
    <dgm:cxn modelId="{C4DA5D33-228D-E84B-8CD5-8AAB9C063070}" type="presParOf" srcId="{AF4F00E9-0F37-0E43-98B3-E0522418666F}" destId="{218B34D3-B334-AD43-A0B1-721164E2D0BD}" srcOrd="0" destOrd="0" presId="urn:microsoft.com/office/officeart/2008/layout/LinedList"/>
    <dgm:cxn modelId="{52BB7BFE-B811-0341-B929-E24BB0992D56}" type="presParOf" srcId="{AF4F00E9-0F37-0E43-98B3-E0522418666F}" destId="{90F2E98C-369A-4849-ABAE-192BF220CF0F}" srcOrd="1" destOrd="0" presId="urn:microsoft.com/office/officeart/2008/layout/LinedList"/>
    <dgm:cxn modelId="{F1040062-87B9-4943-BADE-175D844DFA89}" type="presParOf" srcId="{01BE7711-42FC-2542-AC9D-069FCEA35D33}" destId="{D93A0928-5B14-2B48-BB18-3F62A543C46D}" srcOrd="6" destOrd="0" presId="urn:microsoft.com/office/officeart/2008/layout/LinedList"/>
    <dgm:cxn modelId="{878ABDB8-067C-2F4B-A86C-92EDB486F5CE}" type="presParOf" srcId="{01BE7711-42FC-2542-AC9D-069FCEA35D33}" destId="{EB0ECBB0-A7E8-0E40-A3BB-54B86195F688}" srcOrd="7" destOrd="0" presId="urn:microsoft.com/office/officeart/2008/layout/LinedList"/>
    <dgm:cxn modelId="{0266DF1D-2495-4E4F-A5A9-8295046031F0}" type="presParOf" srcId="{EB0ECBB0-A7E8-0E40-A3BB-54B86195F688}" destId="{D369C161-DB27-6A4C-A894-BBAA2D1B857A}" srcOrd="0" destOrd="0" presId="urn:microsoft.com/office/officeart/2008/layout/LinedList"/>
    <dgm:cxn modelId="{4CAC4DD8-A512-0B41-9011-7CF09BAEDB41}" type="presParOf" srcId="{EB0ECBB0-A7E8-0E40-A3BB-54B86195F688}" destId="{221D1B29-73AF-B843-A850-2AA0D32F7AAE}" srcOrd="1" destOrd="0" presId="urn:microsoft.com/office/officeart/2008/layout/LinedList"/>
    <dgm:cxn modelId="{632296F1-8E5B-7C4E-8285-191B95EFFBDC}" type="presParOf" srcId="{01BE7711-42FC-2542-AC9D-069FCEA35D33}" destId="{7BBB2929-A960-864C-B97B-E7F9B20EBF7F}" srcOrd="8" destOrd="0" presId="urn:microsoft.com/office/officeart/2008/layout/LinedList"/>
    <dgm:cxn modelId="{51A87BBC-929F-FD4D-9EF6-E025A1E775D7}" type="presParOf" srcId="{01BE7711-42FC-2542-AC9D-069FCEA35D33}" destId="{86794372-4035-5B4B-B48D-B66D27BF1BF0}" srcOrd="9" destOrd="0" presId="urn:microsoft.com/office/officeart/2008/layout/LinedList"/>
    <dgm:cxn modelId="{B4ECEE71-822C-9041-BC2D-2D4B33C049B3}" type="presParOf" srcId="{86794372-4035-5B4B-B48D-B66D27BF1BF0}" destId="{12EEE5B8-C5B8-824C-81F8-4F9204C7533F}" srcOrd="0" destOrd="0" presId="urn:microsoft.com/office/officeart/2008/layout/LinedList"/>
    <dgm:cxn modelId="{DC014595-FDCF-FE4D-8732-CABB139E6D84}" type="presParOf" srcId="{86794372-4035-5B4B-B48D-B66D27BF1BF0}" destId="{35D27C30-876A-2243-BB25-A20338557A67}"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E53A4F65-4F97-4237-8C21-8E7A81369C99}" type="doc">
      <dgm:prSet loTypeId="urn:microsoft.com/office/officeart/2008/layout/LinedList" loCatId="list" qsTypeId="urn:microsoft.com/office/officeart/2005/8/quickstyle/simple4" qsCatId="simple" csTypeId="urn:microsoft.com/office/officeart/2005/8/colors/colorful2" csCatId="colorful"/>
      <dgm:spPr/>
      <dgm:t>
        <a:bodyPr/>
        <a:lstStyle/>
        <a:p>
          <a:endParaRPr lang="en-US"/>
        </a:p>
      </dgm:t>
    </dgm:pt>
    <dgm:pt modelId="{3A9145D8-901D-4345-993B-1E8D36E35D99}">
      <dgm:prSet custT="1"/>
      <dgm:spPr/>
      <dgm:t>
        <a:bodyPr/>
        <a:lstStyle/>
        <a:p>
          <a:r>
            <a:rPr lang="en-US" sz="2500" kern="1200" dirty="0">
              <a:solidFill>
                <a:prstClr val="black">
                  <a:hueOff val="0"/>
                  <a:satOff val="0"/>
                  <a:lumOff val="0"/>
                  <a:alphaOff val="0"/>
                </a:prstClr>
              </a:solidFill>
              <a:latin typeface="Avenir Next LT Pro"/>
              <a:ea typeface="+mn-ea"/>
              <a:cs typeface="+mn-cs"/>
            </a:rPr>
            <a:t>The Utilitarian Approach</a:t>
          </a:r>
        </a:p>
      </dgm:t>
    </dgm:pt>
    <dgm:pt modelId="{D4743C87-B4E0-409F-B781-580D0004EF0E}" type="parTrans" cxnId="{3D323BB0-8AFD-4DE1-A9B8-035AD75856A5}">
      <dgm:prSet/>
      <dgm:spPr/>
      <dgm:t>
        <a:bodyPr/>
        <a:lstStyle/>
        <a:p>
          <a:endParaRPr lang="en-US"/>
        </a:p>
      </dgm:t>
    </dgm:pt>
    <dgm:pt modelId="{A773B80B-3DC5-4612-9E8F-620358C047D4}" type="sibTrans" cxnId="{3D323BB0-8AFD-4DE1-A9B8-035AD75856A5}">
      <dgm:prSet/>
      <dgm:spPr/>
      <dgm:t>
        <a:bodyPr/>
        <a:lstStyle/>
        <a:p>
          <a:endParaRPr lang="en-US"/>
        </a:p>
      </dgm:t>
    </dgm:pt>
    <dgm:pt modelId="{34C18A93-8C5B-483C-896E-DB425FB7756D}">
      <dgm:prSet/>
      <dgm:spPr/>
      <dgm:t>
        <a:bodyPr/>
        <a:lstStyle/>
        <a:p>
          <a:r>
            <a:rPr lang="en-US" dirty="0">
              <a:solidFill>
                <a:schemeClr val="accent5"/>
              </a:solidFill>
            </a:rPr>
            <a:t>The Rights Approach</a:t>
          </a:r>
        </a:p>
      </dgm:t>
    </dgm:pt>
    <dgm:pt modelId="{644ACF61-A493-4B19-A1BE-555877E27793}" type="parTrans" cxnId="{67D8216B-F5D2-487B-ADFE-5AB9ACDE903A}">
      <dgm:prSet/>
      <dgm:spPr/>
      <dgm:t>
        <a:bodyPr/>
        <a:lstStyle/>
        <a:p>
          <a:endParaRPr lang="en-US"/>
        </a:p>
      </dgm:t>
    </dgm:pt>
    <dgm:pt modelId="{E68592C1-85A2-4AD9-BE92-87D224CBF066}" type="sibTrans" cxnId="{67D8216B-F5D2-487B-ADFE-5AB9ACDE903A}">
      <dgm:prSet/>
      <dgm:spPr/>
      <dgm:t>
        <a:bodyPr/>
        <a:lstStyle/>
        <a:p>
          <a:endParaRPr lang="en-US"/>
        </a:p>
      </dgm:t>
    </dgm:pt>
    <dgm:pt modelId="{15626789-0D34-4776-9BD5-E36FBA00E6FD}">
      <dgm:prSet/>
      <dgm:spPr/>
      <dgm:t>
        <a:bodyPr/>
        <a:lstStyle/>
        <a:p>
          <a:r>
            <a:rPr lang="en-US" dirty="0"/>
            <a:t>The Fairness of Justice Approach</a:t>
          </a:r>
        </a:p>
      </dgm:t>
    </dgm:pt>
    <dgm:pt modelId="{6AEEB1B0-C075-4274-BCB1-E327E6593F20}" type="parTrans" cxnId="{DB93F2A1-8136-4975-AEE0-3721E963E91C}">
      <dgm:prSet/>
      <dgm:spPr/>
      <dgm:t>
        <a:bodyPr/>
        <a:lstStyle/>
        <a:p>
          <a:endParaRPr lang="en-US"/>
        </a:p>
      </dgm:t>
    </dgm:pt>
    <dgm:pt modelId="{644582F6-0C52-415A-90CF-89DBD54ED743}" type="sibTrans" cxnId="{DB93F2A1-8136-4975-AEE0-3721E963E91C}">
      <dgm:prSet/>
      <dgm:spPr/>
      <dgm:t>
        <a:bodyPr/>
        <a:lstStyle/>
        <a:p>
          <a:endParaRPr lang="en-US"/>
        </a:p>
      </dgm:t>
    </dgm:pt>
    <dgm:pt modelId="{421DB9B9-42AA-4B44-B7B6-60A505AE70A0}">
      <dgm:prSet/>
      <dgm:spPr/>
      <dgm:t>
        <a:bodyPr/>
        <a:lstStyle/>
        <a:p>
          <a:r>
            <a:rPr lang="en-US"/>
            <a:t>The Common Good Approach</a:t>
          </a:r>
        </a:p>
      </dgm:t>
    </dgm:pt>
    <dgm:pt modelId="{2DE410E1-1FED-42CD-B3BF-5D4C0301C637}" type="parTrans" cxnId="{F1AC752C-2DDC-499E-8AB0-D10424C5DE57}">
      <dgm:prSet/>
      <dgm:spPr/>
      <dgm:t>
        <a:bodyPr/>
        <a:lstStyle/>
        <a:p>
          <a:endParaRPr lang="en-US"/>
        </a:p>
      </dgm:t>
    </dgm:pt>
    <dgm:pt modelId="{EBE10B31-37C9-42B0-84CF-75F094D89C5B}" type="sibTrans" cxnId="{F1AC752C-2DDC-499E-8AB0-D10424C5DE57}">
      <dgm:prSet/>
      <dgm:spPr/>
      <dgm:t>
        <a:bodyPr/>
        <a:lstStyle/>
        <a:p>
          <a:endParaRPr lang="en-US"/>
        </a:p>
      </dgm:t>
    </dgm:pt>
    <dgm:pt modelId="{C048E8AB-1518-465A-8497-0F5CA9FCA620}">
      <dgm:prSet/>
      <dgm:spPr/>
      <dgm:t>
        <a:bodyPr/>
        <a:lstStyle/>
        <a:p>
          <a:r>
            <a:rPr lang="en-US"/>
            <a:t>The Virtue Approach</a:t>
          </a:r>
        </a:p>
      </dgm:t>
    </dgm:pt>
    <dgm:pt modelId="{A0EAF343-6A72-421E-8A10-79E2D8143476}" type="parTrans" cxnId="{DAE037B4-FD09-4D32-8811-645A17425B3F}">
      <dgm:prSet/>
      <dgm:spPr/>
      <dgm:t>
        <a:bodyPr/>
        <a:lstStyle/>
        <a:p>
          <a:endParaRPr lang="en-US"/>
        </a:p>
      </dgm:t>
    </dgm:pt>
    <dgm:pt modelId="{AD5DC6A3-B37A-4113-87FC-79EDFDE864C2}" type="sibTrans" cxnId="{DAE037B4-FD09-4D32-8811-645A17425B3F}">
      <dgm:prSet/>
      <dgm:spPr/>
      <dgm:t>
        <a:bodyPr/>
        <a:lstStyle/>
        <a:p>
          <a:endParaRPr lang="en-US"/>
        </a:p>
      </dgm:t>
    </dgm:pt>
    <dgm:pt modelId="{01BE7711-42FC-2542-AC9D-069FCEA35D33}" type="pres">
      <dgm:prSet presAssocID="{E53A4F65-4F97-4237-8C21-8E7A81369C99}" presName="vert0" presStyleCnt="0">
        <dgm:presLayoutVars>
          <dgm:dir/>
          <dgm:animOne val="branch"/>
          <dgm:animLvl val="lvl"/>
        </dgm:presLayoutVars>
      </dgm:prSet>
      <dgm:spPr/>
    </dgm:pt>
    <dgm:pt modelId="{B69F8EA6-414B-DD40-9B94-F657FD4E260F}" type="pres">
      <dgm:prSet presAssocID="{3A9145D8-901D-4345-993B-1E8D36E35D99}" presName="thickLine" presStyleLbl="alignNode1" presStyleIdx="0" presStyleCnt="5"/>
      <dgm:spPr/>
    </dgm:pt>
    <dgm:pt modelId="{9F796C8C-F7D6-D648-B40B-33C778A34CD6}" type="pres">
      <dgm:prSet presAssocID="{3A9145D8-901D-4345-993B-1E8D36E35D99}" presName="horz1" presStyleCnt="0"/>
      <dgm:spPr/>
    </dgm:pt>
    <dgm:pt modelId="{6969DF3B-A5E5-F54F-AEA5-A7D967B95B22}" type="pres">
      <dgm:prSet presAssocID="{3A9145D8-901D-4345-993B-1E8D36E35D99}" presName="tx1" presStyleLbl="revTx" presStyleIdx="0" presStyleCnt="5"/>
      <dgm:spPr/>
    </dgm:pt>
    <dgm:pt modelId="{97D05285-6F58-2145-B9FC-FFA2927AEF1E}" type="pres">
      <dgm:prSet presAssocID="{3A9145D8-901D-4345-993B-1E8D36E35D99}" presName="vert1" presStyleCnt="0"/>
      <dgm:spPr/>
    </dgm:pt>
    <dgm:pt modelId="{EC16CE5D-4A3A-5B4F-8DF9-D105F6BE1721}" type="pres">
      <dgm:prSet presAssocID="{34C18A93-8C5B-483C-896E-DB425FB7756D}" presName="thickLine" presStyleLbl="alignNode1" presStyleIdx="1" presStyleCnt="5"/>
      <dgm:spPr/>
    </dgm:pt>
    <dgm:pt modelId="{8BA4571F-D17A-C243-BEC2-A7FE5E88077A}" type="pres">
      <dgm:prSet presAssocID="{34C18A93-8C5B-483C-896E-DB425FB7756D}" presName="horz1" presStyleCnt="0"/>
      <dgm:spPr/>
    </dgm:pt>
    <dgm:pt modelId="{CC51D4C8-D2AA-4148-BA0C-3D493C20ACB1}" type="pres">
      <dgm:prSet presAssocID="{34C18A93-8C5B-483C-896E-DB425FB7756D}" presName="tx1" presStyleLbl="revTx" presStyleIdx="1" presStyleCnt="5"/>
      <dgm:spPr/>
    </dgm:pt>
    <dgm:pt modelId="{ACE38C54-A71E-DA48-999F-905E8FB912C5}" type="pres">
      <dgm:prSet presAssocID="{34C18A93-8C5B-483C-896E-DB425FB7756D}" presName="vert1" presStyleCnt="0"/>
      <dgm:spPr/>
    </dgm:pt>
    <dgm:pt modelId="{1D715B83-E1F2-DD4D-8D93-B0991B189458}" type="pres">
      <dgm:prSet presAssocID="{15626789-0D34-4776-9BD5-E36FBA00E6FD}" presName="thickLine" presStyleLbl="alignNode1" presStyleIdx="2" presStyleCnt="5"/>
      <dgm:spPr/>
    </dgm:pt>
    <dgm:pt modelId="{AF4F00E9-0F37-0E43-98B3-E0522418666F}" type="pres">
      <dgm:prSet presAssocID="{15626789-0D34-4776-9BD5-E36FBA00E6FD}" presName="horz1" presStyleCnt="0"/>
      <dgm:spPr/>
    </dgm:pt>
    <dgm:pt modelId="{218B34D3-B334-AD43-A0B1-721164E2D0BD}" type="pres">
      <dgm:prSet presAssocID="{15626789-0D34-4776-9BD5-E36FBA00E6FD}" presName="tx1" presStyleLbl="revTx" presStyleIdx="2" presStyleCnt="5"/>
      <dgm:spPr/>
    </dgm:pt>
    <dgm:pt modelId="{90F2E98C-369A-4849-ABAE-192BF220CF0F}" type="pres">
      <dgm:prSet presAssocID="{15626789-0D34-4776-9BD5-E36FBA00E6FD}" presName="vert1" presStyleCnt="0"/>
      <dgm:spPr/>
    </dgm:pt>
    <dgm:pt modelId="{D93A0928-5B14-2B48-BB18-3F62A543C46D}" type="pres">
      <dgm:prSet presAssocID="{421DB9B9-42AA-4B44-B7B6-60A505AE70A0}" presName="thickLine" presStyleLbl="alignNode1" presStyleIdx="3" presStyleCnt="5"/>
      <dgm:spPr/>
    </dgm:pt>
    <dgm:pt modelId="{EB0ECBB0-A7E8-0E40-A3BB-54B86195F688}" type="pres">
      <dgm:prSet presAssocID="{421DB9B9-42AA-4B44-B7B6-60A505AE70A0}" presName="horz1" presStyleCnt="0"/>
      <dgm:spPr/>
    </dgm:pt>
    <dgm:pt modelId="{D369C161-DB27-6A4C-A894-BBAA2D1B857A}" type="pres">
      <dgm:prSet presAssocID="{421DB9B9-42AA-4B44-B7B6-60A505AE70A0}" presName="tx1" presStyleLbl="revTx" presStyleIdx="3" presStyleCnt="5"/>
      <dgm:spPr/>
    </dgm:pt>
    <dgm:pt modelId="{221D1B29-73AF-B843-A850-2AA0D32F7AAE}" type="pres">
      <dgm:prSet presAssocID="{421DB9B9-42AA-4B44-B7B6-60A505AE70A0}" presName="vert1" presStyleCnt="0"/>
      <dgm:spPr/>
    </dgm:pt>
    <dgm:pt modelId="{7BBB2929-A960-864C-B97B-E7F9B20EBF7F}" type="pres">
      <dgm:prSet presAssocID="{C048E8AB-1518-465A-8497-0F5CA9FCA620}" presName="thickLine" presStyleLbl="alignNode1" presStyleIdx="4" presStyleCnt="5"/>
      <dgm:spPr/>
    </dgm:pt>
    <dgm:pt modelId="{86794372-4035-5B4B-B48D-B66D27BF1BF0}" type="pres">
      <dgm:prSet presAssocID="{C048E8AB-1518-465A-8497-0F5CA9FCA620}" presName="horz1" presStyleCnt="0"/>
      <dgm:spPr/>
    </dgm:pt>
    <dgm:pt modelId="{12EEE5B8-C5B8-824C-81F8-4F9204C7533F}" type="pres">
      <dgm:prSet presAssocID="{C048E8AB-1518-465A-8497-0F5CA9FCA620}" presName="tx1" presStyleLbl="revTx" presStyleIdx="4" presStyleCnt="5"/>
      <dgm:spPr/>
    </dgm:pt>
    <dgm:pt modelId="{35D27C30-876A-2243-BB25-A20338557A67}" type="pres">
      <dgm:prSet presAssocID="{C048E8AB-1518-465A-8497-0F5CA9FCA620}" presName="vert1" presStyleCnt="0"/>
      <dgm:spPr/>
    </dgm:pt>
  </dgm:ptLst>
  <dgm:cxnLst>
    <dgm:cxn modelId="{E98DCE1B-B419-4A41-A42E-C9F8EDE4E763}" type="presOf" srcId="{15626789-0D34-4776-9BD5-E36FBA00E6FD}" destId="{218B34D3-B334-AD43-A0B1-721164E2D0BD}" srcOrd="0" destOrd="0" presId="urn:microsoft.com/office/officeart/2008/layout/LinedList"/>
    <dgm:cxn modelId="{F1AC752C-2DDC-499E-8AB0-D10424C5DE57}" srcId="{E53A4F65-4F97-4237-8C21-8E7A81369C99}" destId="{421DB9B9-42AA-4B44-B7B6-60A505AE70A0}" srcOrd="3" destOrd="0" parTransId="{2DE410E1-1FED-42CD-B3BF-5D4C0301C637}" sibTransId="{EBE10B31-37C9-42B0-84CF-75F094D89C5B}"/>
    <dgm:cxn modelId="{6523F03D-996B-F94A-812F-B43E29AC2BCB}" type="presOf" srcId="{34C18A93-8C5B-483C-896E-DB425FB7756D}" destId="{CC51D4C8-D2AA-4148-BA0C-3D493C20ACB1}" srcOrd="0" destOrd="0" presId="urn:microsoft.com/office/officeart/2008/layout/LinedList"/>
    <dgm:cxn modelId="{67D8216B-F5D2-487B-ADFE-5AB9ACDE903A}" srcId="{E53A4F65-4F97-4237-8C21-8E7A81369C99}" destId="{34C18A93-8C5B-483C-896E-DB425FB7756D}" srcOrd="1" destOrd="0" parTransId="{644ACF61-A493-4B19-A1BE-555877E27793}" sibTransId="{E68592C1-85A2-4AD9-BE92-87D224CBF066}"/>
    <dgm:cxn modelId="{3FB35D54-C654-FA46-B6B0-CB94E2698410}" type="presOf" srcId="{421DB9B9-42AA-4B44-B7B6-60A505AE70A0}" destId="{D369C161-DB27-6A4C-A894-BBAA2D1B857A}" srcOrd="0" destOrd="0" presId="urn:microsoft.com/office/officeart/2008/layout/LinedList"/>
    <dgm:cxn modelId="{DB93F2A1-8136-4975-AEE0-3721E963E91C}" srcId="{E53A4F65-4F97-4237-8C21-8E7A81369C99}" destId="{15626789-0D34-4776-9BD5-E36FBA00E6FD}" srcOrd="2" destOrd="0" parTransId="{6AEEB1B0-C075-4274-BCB1-E327E6593F20}" sibTransId="{644582F6-0C52-415A-90CF-89DBD54ED743}"/>
    <dgm:cxn modelId="{3D323BB0-8AFD-4DE1-A9B8-035AD75856A5}" srcId="{E53A4F65-4F97-4237-8C21-8E7A81369C99}" destId="{3A9145D8-901D-4345-993B-1E8D36E35D99}" srcOrd="0" destOrd="0" parTransId="{D4743C87-B4E0-409F-B781-580D0004EF0E}" sibTransId="{A773B80B-3DC5-4612-9E8F-620358C047D4}"/>
    <dgm:cxn modelId="{DAE037B4-FD09-4D32-8811-645A17425B3F}" srcId="{E53A4F65-4F97-4237-8C21-8E7A81369C99}" destId="{C048E8AB-1518-465A-8497-0F5CA9FCA620}" srcOrd="4" destOrd="0" parTransId="{A0EAF343-6A72-421E-8A10-79E2D8143476}" sibTransId="{AD5DC6A3-B37A-4113-87FC-79EDFDE864C2}"/>
    <dgm:cxn modelId="{86B8A9D3-D568-324F-96BD-9F16E16DD8CA}" type="presOf" srcId="{3A9145D8-901D-4345-993B-1E8D36E35D99}" destId="{6969DF3B-A5E5-F54F-AEA5-A7D967B95B22}" srcOrd="0" destOrd="0" presId="urn:microsoft.com/office/officeart/2008/layout/LinedList"/>
    <dgm:cxn modelId="{499ADDE4-602A-5146-A7DA-44C68046EB8B}" type="presOf" srcId="{C048E8AB-1518-465A-8497-0F5CA9FCA620}" destId="{12EEE5B8-C5B8-824C-81F8-4F9204C7533F}" srcOrd="0" destOrd="0" presId="urn:microsoft.com/office/officeart/2008/layout/LinedList"/>
    <dgm:cxn modelId="{4A7075F6-8518-5449-BACE-3302128D3D03}" type="presOf" srcId="{E53A4F65-4F97-4237-8C21-8E7A81369C99}" destId="{01BE7711-42FC-2542-AC9D-069FCEA35D33}" srcOrd="0" destOrd="0" presId="urn:microsoft.com/office/officeart/2008/layout/LinedList"/>
    <dgm:cxn modelId="{79B1FDE0-E5B0-734A-B470-0421C587A0C7}" type="presParOf" srcId="{01BE7711-42FC-2542-AC9D-069FCEA35D33}" destId="{B69F8EA6-414B-DD40-9B94-F657FD4E260F}" srcOrd="0" destOrd="0" presId="urn:microsoft.com/office/officeart/2008/layout/LinedList"/>
    <dgm:cxn modelId="{5A9D8619-C398-1048-9CD7-42724126FD4B}" type="presParOf" srcId="{01BE7711-42FC-2542-AC9D-069FCEA35D33}" destId="{9F796C8C-F7D6-D648-B40B-33C778A34CD6}" srcOrd="1" destOrd="0" presId="urn:microsoft.com/office/officeart/2008/layout/LinedList"/>
    <dgm:cxn modelId="{A0293C0D-75F3-074B-B6C9-923FE916B2A4}" type="presParOf" srcId="{9F796C8C-F7D6-D648-B40B-33C778A34CD6}" destId="{6969DF3B-A5E5-F54F-AEA5-A7D967B95B22}" srcOrd="0" destOrd="0" presId="urn:microsoft.com/office/officeart/2008/layout/LinedList"/>
    <dgm:cxn modelId="{F6044455-A335-4F44-9E64-19126B86085F}" type="presParOf" srcId="{9F796C8C-F7D6-D648-B40B-33C778A34CD6}" destId="{97D05285-6F58-2145-B9FC-FFA2927AEF1E}" srcOrd="1" destOrd="0" presId="urn:microsoft.com/office/officeart/2008/layout/LinedList"/>
    <dgm:cxn modelId="{D120B31A-DDFC-EF4D-B83B-E8230AFD20C4}" type="presParOf" srcId="{01BE7711-42FC-2542-AC9D-069FCEA35D33}" destId="{EC16CE5D-4A3A-5B4F-8DF9-D105F6BE1721}" srcOrd="2" destOrd="0" presId="urn:microsoft.com/office/officeart/2008/layout/LinedList"/>
    <dgm:cxn modelId="{C97BDB63-8AEF-DC41-BABC-CA91EFCFE2D1}" type="presParOf" srcId="{01BE7711-42FC-2542-AC9D-069FCEA35D33}" destId="{8BA4571F-D17A-C243-BEC2-A7FE5E88077A}" srcOrd="3" destOrd="0" presId="urn:microsoft.com/office/officeart/2008/layout/LinedList"/>
    <dgm:cxn modelId="{37243FFB-3A42-064B-A23F-4393B24EFE15}" type="presParOf" srcId="{8BA4571F-D17A-C243-BEC2-A7FE5E88077A}" destId="{CC51D4C8-D2AA-4148-BA0C-3D493C20ACB1}" srcOrd="0" destOrd="0" presId="urn:microsoft.com/office/officeart/2008/layout/LinedList"/>
    <dgm:cxn modelId="{61C9CE9F-C34F-714C-885B-371107A43AFD}" type="presParOf" srcId="{8BA4571F-D17A-C243-BEC2-A7FE5E88077A}" destId="{ACE38C54-A71E-DA48-999F-905E8FB912C5}" srcOrd="1" destOrd="0" presId="urn:microsoft.com/office/officeart/2008/layout/LinedList"/>
    <dgm:cxn modelId="{53DC3893-5B05-6C4E-B476-7EA4209DC10B}" type="presParOf" srcId="{01BE7711-42FC-2542-AC9D-069FCEA35D33}" destId="{1D715B83-E1F2-DD4D-8D93-B0991B189458}" srcOrd="4" destOrd="0" presId="urn:microsoft.com/office/officeart/2008/layout/LinedList"/>
    <dgm:cxn modelId="{CE9DD290-297D-0547-B227-909ED637CCBB}" type="presParOf" srcId="{01BE7711-42FC-2542-AC9D-069FCEA35D33}" destId="{AF4F00E9-0F37-0E43-98B3-E0522418666F}" srcOrd="5" destOrd="0" presId="urn:microsoft.com/office/officeart/2008/layout/LinedList"/>
    <dgm:cxn modelId="{C4DA5D33-228D-E84B-8CD5-8AAB9C063070}" type="presParOf" srcId="{AF4F00E9-0F37-0E43-98B3-E0522418666F}" destId="{218B34D3-B334-AD43-A0B1-721164E2D0BD}" srcOrd="0" destOrd="0" presId="urn:microsoft.com/office/officeart/2008/layout/LinedList"/>
    <dgm:cxn modelId="{52BB7BFE-B811-0341-B929-E24BB0992D56}" type="presParOf" srcId="{AF4F00E9-0F37-0E43-98B3-E0522418666F}" destId="{90F2E98C-369A-4849-ABAE-192BF220CF0F}" srcOrd="1" destOrd="0" presId="urn:microsoft.com/office/officeart/2008/layout/LinedList"/>
    <dgm:cxn modelId="{F1040062-87B9-4943-BADE-175D844DFA89}" type="presParOf" srcId="{01BE7711-42FC-2542-AC9D-069FCEA35D33}" destId="{D93A0928-5B14-2B48-BB18-3F62A543C46D}" srcOrd="6" destOrd="0" presId="urn:microsoft.com/office/officeart/2008/layout/LinedList"/>
    <dgm:cxn modelId="{878ABDB8-067C-2F4B-A86C-92EDB486F5CE}" type="presParOf" srcId="{01BE7711-42FC-2542-AC9D-069FCEA35D33}" destId="{EB0ECBB0-A7E8-0E40-A3BB-54B86195F688}" srcOrd="7" destOrd="0" presId="urn:microsoft.com/office/officeart/2008/layout/LinedList"/>
    <dgm:cxn modelId="{0266DF1D-2495-4E4F-A5A9-8295046031F0}" type="presParOf" srcId="{EB0ECBB0-A7E8-0E40-A3BB-54B86195F688}" destId="{D369C161-DB27-6A4C-A894-BBAA2D1B857A}" srcOrd="0" destOrd="0" presId="urn:microsoft.com/office/officeart/2008/layout/LinedList"/>
    <dgm:cxn modelId="{4CAC4DD8-A512-0B41-9011-7CF09BAEDB41}" type="presParOf" srcId="{EB0ECBB0-A7E8-0E40-A3BB-54B86195F688}" destId="{221D1B29-73AF-B843-A850-2AA0D32F7AAE}" srcOrd="1" destOrd="0" presId="urn:microsoft.com/office/officeart/2008/layout/LinedList"/>
    <dgm:cxn modelId="{632296F1-8E5B-7C4E-8285-191B95EFFBDC}" type="presParOf" srcId="{01BE7711-42FC-2542-AC9D-069FCEA35D33}" destId="{7BBB2929-A960-864C-B97B-E7F9B20EBF7F}" srcOrd="8" destOrd="0" presId="urn:microsoft.com/office/officeart/2008/layout/LinedList"/>
    <dgm:cxn modelId="{51A87BBC-929F-FD4D-9EF6-E025A1E775D7}" type="presParOf" srcId="{01BE7711-42FC-2542-AC9D-069FCEA35D33}" destId="{86794372-4035-5B4B-B48D-B66D27BF1BF0}" srcOrd="9" destOrd="0" presId="urn:microsoft.com/office/officeart/2008/layout/LinedList"/>
    <dgm:cxn modelId="{B4ECEE71-822C-9041-BC2D-2D4B33C049B3}" type="presParOf" srcId="{86794372-4035-5B4B-B48D-B66D27BF1BF0}" destId="{12EEE5B8-C5B8-824C-81F8-4F9204C7533F}" srcOrd="0" destOrd="0" presId="urn:microsoft.com/office/officeart/2008/layout/LinedList"/>
    <dgm:cxn modelId="{DC014595-FDCF-FE4D-8732-CABB139E6D84}" type="presParOf" srcId="{86794372-4035-5B4B-B48D-B66D27BF1BF0}" destId="{35D27C30-876A-2243-BB25-A20338557A67}"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E53A4F65-4F97-4237-8C21-8E7A81369C99}" type="doc">
      <dgm:prSet loTypeId="urn:microsoft.com/office/officeart/2008/layout/LinedList" loCatId="list" qsTypeId="urn:microsoft.com/office/officeart/2005/8/quickstyle/simple4" qsCatId="simple" csTypeId="urn:microsoft.com/office/officeart/2005/8/colors/colorful2" csCatId="colorful"/>
      <dgm:spPr/>
      <dgm:t>
        <a:bodyPr/>
        <a:lstStyle/>
        <a:p>
          <a:endParaRPr lang="en-US"/>
        </a:p>
      </dgm:t>
    </dgm:pt>
    <dgm:pt modelId="{3A9145D8-901D-4345-993B-1E8D36E35D99}">
      <dgm:prSet custT="1"/>
      <dgm:spPr/>
      <dgm:t>
        <a:bodyPr/>
        <a:lstStyle/>
        <a:p>
          <a:r>
            <a:rPr lang="en-US" sz="2500" kern="1200" dirty="0">
              <a:solidFill>
                <a:prstClr val="black">
                  <a:hueOff val="0"/>
                  <a:satOff val="0"/>
                  <a:lumOff val="0"/>
                  <a:alphaOff val="0"/>
                </a:prstClr>
              </a:solidFill>
              <a:latin typeface="Avenir Next LT Pro"/>
              <a:ea typeface="+mn-ea"/>
              <a:cs typeface="+mn-cs"/>
            </a:rPr>
            <a:t>The Utilitarian Approach</a:t>
          </a:r>
        </a:p>
      </dgm:t>
    </dgm:pt>
    <dgm:pt modelId="{D4743C87-B4E0-409F-B781-580D0004EF0E}" type="parTrans" cxnId="{3D323BB0-8AFD-4DE1-A9B8-035AD75856A5}">
      <dgm:prSet/>
      <dgm:spPr/>
      <dgm:t>
        <a:bodyPr/>
        <a:lstStyle/>
        <a:p>
          <a:endParaRPr lang="en-US"/>
        </a:p>
      </dgm:t>
    </dgm:pt>
    <dgm:pt modelId="{A773B80B-3DC5-4612-9E8F-620358C047D4}" type="sibTrans" cxnId="{3D323BB0-8AFD-4DE1-A9B8-035AD75856A5}">
      <dgm:prSet/>
      <dgm:spPr/>
      <dgm:t>
        <a:bodyPr/>
        <a:lstStyle/>
        <a:p>
          <a:endParaRPr lang="en-US"/>
        </a:p>
      </dgm:t>
    </dgm:pt>
    <dgm:pt modelId="{34C18A93-8C5B-483C-896E-DB425FB7756D}">
      <dgm:prSet custT="1"/>
      <dgm:spPr/>
      <dgm:t>
        <a:bodyPr/>
        <a:lstStyle/>
        <a:p>
          <a:r>
            <a:rPr lang="en-US" sz="2500" kern="1200" dirty="0">
              <a:solidFill>
                <a:prstClr val="black">
                  <a:hueOff val="0"/>
                  <a:satOff val="0"/>
                  <a:lumOff val="0"/>
                  <a:alphaOff val="0"/>
                </a:prstClr>
              </a:solidFill>
              <a:latin typeface="Avenir Next LT Pro"/>
              <a:ea typeface="+mn-ea"/>
              <a:cs typeface="+mn-cs"/>
            </a:rPr>
            <a:t>The Rights Approach</a:t>
          </a:r>
        </a:p>
      </dgm:t>
    </dgm:pt>
    <dgm:pt modelId="{644ACF61-A493-4B19-A1BE-555877E27793}" type="parTrans" cxnId="{67D8216B-F5D2-487B-ADFE-5AB9ACDE903A}">
      <dgm:prSet/>
      <dgm:spPr/>
      <dgm:t>
        <a:bodyPr/>
        <a:lstStyle/>
        <a:p>
          <a:endParaRPr lang="en-US"/>
        </a:p>
      </dgm:t>
    </dgm:pt>
    <dgm:pt modelId="{E68592C1-85A2-4AD9-BE92-87D224CBF066}" type="sibTrans" cxnId="{67D8216B-F5D2-487B-ADFE-5AB9ACDE903A}">
      <dgm:prSet/>
      <dgm:spPr/>
      <dgm:t>
        <a:bodyPr/>
        <a:lstStyle/>
        <a:p>
          <a:endParaRPr lang="en-US"/>
        </a:p>
      </dgm:t>
    </dgm:pt>
    <dgm:pt modelId="{15626789-0D34-4776-9BD5-E36FBA00E6FD}">
      <dgm:prSet/>
      <dgm:spPr/>
      <dgm:t>
        <a:bodyPr/>
        <a:lstStyle/>
        <a:p>
          <a:r>
            <a:rPr lang="en-US" dirty="0">
              <a:solidFill>
                <a:schemeClr val="accent5"/>
              </a:solidFill>
            </a:rPr>
            <a:t>The Fairness of Justice Approach</a:t>
          </a:r>
        </a:p>
      </dgm:t>
    </dgm:pt>
    <dgm:pt modelId="{6AEEB1B0-C075-4274-BCB1-E327E6593F20}" type="parTrans" cxnId="{DB93F2A1-8136-4975-AEE0-3721E963E91C}">
      <dgm:prSet/>
      <dgm:spPr/>
      <dgm:t>
        <a:bodyPr/>
        <a:lstStyle/>
        <a:p>
          <a:endParaRPr lang="en-US"/>
        </a:p>
      </dgm:t>
    </dgm:pt>
    <dgm:pt modelId="{644582F6-0C52-415A-90CF-89DBD54ED743}" type="sibTrans" cxnId="{DB93F2A1-8136-4975-AEE0-3721E963E91C}">
      <dgm:prSet/>
      <dgm:spPr/>
      <dgm:t>
        <a:bodyPr/>
        <a:lstStyle/>
        <a:p>
          <a:endParaRPr lang="en-US"/>
        </a:p>
      </dgm:t>
    </dgm:pt>
    <dgm:pt modelId="{421DB9B9-42AA-4B44-B7B6-60A505AE70A0}">
      <dgm:prSet/>
      <dgm:spPr/>
      <dgm:t>
        <a:bodyPr/>
        <a:lstStyle/>
        <a:p>
          <a:r>
            <a:rPr lang="en-US" dirty="0"/>
            <a:t>The Common Good Approach</a:t>
          </a:r>
        </a:p>
      </dgm:t>
    </dgm:pt>
    <dgm:pt modelId="{2DE410E1-1FED-42CD-B3BF-5D4C0301C637}" type="parTrans" cxnId="{F1AC752C-2DDC-499E-8AB0-D10424C5DE57}">
      <dgm:prSet/>
      <dgm:spPr/>
      <dgm:t>
        <a:bodyPr/>
        <a:lstStyle/>
        <a:p>
          <a:endParaRPr lang="en-US"/>
        </a:p>
      </dgm:t>
    </dgm:pt>
    <dgm:pt modelId="{EBE10B31-37C9-42B0-84CF-75F094D89C5B}" type="sibTrans" cxnId="{F1AC752C-2DDC-499E-8AB0-D10424C5DE57}">
      <dgm:prSet/>
      <dgm:spPr/>
      <dgm:t>
        <a:bodyPr/>
        <a:lstStyle/>
        <a:p>
          <a:endParaRPr lang="en-US"/>
        </a:p>
      </dgm:t>
    </dgm:pt>
    <dgm:pt modelId="{C048E8AB-1518-465A-8497-0F5CA9FCA620}">
      <dgm:prSet/>
      <dgm:spPr/>
      <dgm:t>
        <a:bodyPr/>
        <a:lstStyle/>
        <a:p>
          <a:r>
            <a:rPr lang="en-US"/>
            <a:t>The Virtue Approach</a:t>
          </a:r>
        </a:p>
      </dgm:t>
    </dgm:pt>
    <dgm:pt modelId="{A0EAF343-6A72-421E-8A10-79E2D8143476}" type="parTrans" cxnId="{DAE037B4-FD09-4D32-8811-645A17425B3F}">
      <dgm:prSet/>
      <dgm:spPr/>
      <dgm:t>
        <a:bodyPr/>
        <a:lstStyle/>
        <a:p>
          <a:endParaRPr lang="en-US"/>
        </a:p>
      </dgm:t>
    </dgm:pt>
    <dgm:pt modelId="{AD5DC6A3-B37A-4113-87FC-79EDFDE864C2}" type="sibTrans" cxnId="{DAE037B4-FD09-4D32-8811-645A17425B3F}">
      <dgm:prSet/>
      <dgm:spPr/>
      <dgm:t>
        <a:bodyPr/>
        <a:lstStyle/>
        <a:p>
          <a:endParaRPr lang="en-US"/>
        </a:p>
      </dgm:t>
    </dgm:pt>
    <dgm:pt modelId="{01BE7711-42FC-2542-AC9D-069FCEA35D33}" type="pres">
      <dgm:prSet presAssocID="{E53A4F65-4F97-4237-8C21-8E7A81369C99}" presName="vert0" presStyleCnt="0">
        <dgm:presLayoutVars>
          <dgm:dir/>
          <dgm:animOne val="branch"/>
          <dgm:animLvl val="lvl"/>
        </dgm:presLayoutVars>
      </dgm:prSet>
      <dgm:spPr/>
    </dgm:pt>
    <dgm:pt modelId="{B69F8EA6-414B-DD40-9B94-F657FD4E260F}" type="pres">
      <dgm:prSet presAssocID="{3A9145D8-901D-4345-993B-1E8D36E35D99}" presName="thickLine" presStyleLbl="alignNode1" presStyleIdx="0" presStyleCnt="5"/>
      <dgm:spPr/>
    </dgm:pt>
    <dgm:pt modelId="{9F796C8C-F7D6-D648-B40B-33C778A34CD6}" type="pres">
      <dgm:prSet presAssocID="{3A9145D8-901D-4345-993B-1E8D36E35D99}" presName="horz1" presStyleCnt="0"/>
      <dgm:spPr/>
    </dgm:pt>
    <dgm:pt modelId="{6969DF3B-A5E5-F54F-AEA5-A7D967B95B22}" type="pres">
      <dgm:prSet presAssocID="{3A9145D8-901D-4345-993B-1E8D36E35D99}" presName="tx1" presStyleLbl="revTx" presStyleIdx="0" presStyleCnt="5"/>
      <dgm:spPr/>
    </dgm:pt>
    <dgm:pt modelId="{97D05285-6F58-2145-B9FC-FFA2927AEF1E}" type="pres">
      <dgm:prSet presAssocID="{3A9145D8-901D-4345-993B-1E8D36E35D99}" presName="vert1" presStyleCnt="0"/>
      <dgm:spPr/>
    </dgm:pt>
    <dgm:pt modelId="{EC16CE5D-4A3A-5B4F-8DF9-D105F6BE1721}" type="pres">
      <dgm:prSet presAssocID="{34C18A93-8C5B-483C-896E-DB425FB7756D}" presName="thickLine" presStyleLbl="alignNode1" presStyleIdx="1" presStyleCnt="5"/>
      <dgm:spPr/>
    </dgm:pt>
    <dgm:pt modelId="{8BA4571F-D17A-C243-BEC2-A7FE5E88077A}" type="pres">
      <dgm:prSet presAssocID="{34C18A93-8C5B-483C-896E-DB425FB7756D}" presName="horz1" presStyleCnt="0"/>
      <dgm:spPr/>
    </dgm:pt>
    <dgm:pt modelId="{CC51D4C8-D2AA-4148-BA0C-3D493C20ACB1}" type="pres">
      <dgm:prSet presAssocID="{34C18A93-8C5B-483C-896E-DB425FB7756D}" presName="tx1" presStyleLbl="revTx" presStyleIdx="1" presStyleCnt="5"/>
      <dgm:spPr/>
    </dgm:pt>
    <dgm:pt modelId="{ACE38C54-A71E-DA48-999F-905E8FB912C5}" type="pres">
      <dgm:prSet presAssocID="{34C18A93-8C5B-483C-896E-DB425FB7756D}" presName="vert1" presStyleCnt="0"/>
      <dgm:spPr/>
    </dgm:pt>
    <dgm:pt modelId="{1D715B83-E1F2-DD4D-8D93-B0991B189458}" type="pres">
      <dgm:prSet presAssocID="{15626789-0D34-4776-9BD5-E36FBA00E6FD}" presName="thickLine" presStyleLbl="alignNode1" presStyleIdx="2" presStyleCnt="5"/>
      <dgm:spPr/>
    </dgm:pt>
    <dgm:pt modelId="{AF4F00E9-0F37-0E43-98B3-E0522418666F}" type="pres">
      <dgm:prSet presAssocID="{15626789-0D34-4776-9BD5-E36FBA00E6FD}" presName="horz1" presStyleCnt="0"/>
      <dgm:spPr/>
    </dgm:pt>
    <dgm:pt modelId="{218B34D3-B334-AD43-A0B1-721164E2D0BD}" type="pres">
      <dgm:prSet presAssocID="{15626789-0D34-4776-9BD5-E36FBA00E6FD}" presName="tx1" presStyleLbl="revTx" presStyleIdx="2" presStyleCnt="5"/>
      <dgm:spPr/>
    </dgm:pt>
    <dgm:pt modelId="{90F2E98C-369A-4849-ABAE-192BF220CF0F}" type="pres">
      <dgm:prSet presAssocID="{15626789-0D34-4776-9BD5-E36FBA00E6FD}" presName="vert1" presStyleCnt="0"/>
      <dgm:spPr/>
    </dgm:pt>
    <dgm:pt modelId="{D93A0928-5B14-2B48-BB18-3F62A543C46D}" type="pres">
      <dgm:prSet presAssocID="{421DB9B9-42AA-4B44-B7B6-60A505AE70A0}" presName="thickLine" presStyleLbl="alignNode1" presStyleIdx="3" presStyleCnt="5"/>
      <dgm:spPr/>
    </dgm:pt>
    <dgm:pt modelId="{EB0ECBB0-A7E8-0E40-A3BB-54B86195F688}" type="pres">
      <dgm:prSet presAssocID="{421DB9B9-42AA-4B44-B7B6-60A505AE70A0}" presName="horz1" presStyleCnt="0"/>
      <dgm:spPr/>
    </dgm:pt>
    <dgm:pt modelId="{D369C161-DB27-6A4C-A894-BBAA2D1B857A}" type="pres">
      <dgm:prSet presAssocID="{421DB9B9-42AA-4B44-B7B6-60A505AE70A0}" presName="tx1" presStyleLbl="revTx" presStyleIdx="3" presStyleCnt="5"/>
      <dgm:spPr/>
    </dgm:pt>
    <dgm:pt modelId="{221D1B29-73AF-B843-A850-2AA0D32F7AAE}" type="pres">
      <dgm:prSet presAssocID="{421DB9B9-42AA-4B44-B7B6-60A505AE70A0}" presName="vert1" presStyleCnt="0"/>
      <dgm:spPr/>
    </dgm:pt>
    <dgm:pt modelId="{7BBB2929-A960-864C-B97B-E7F9B20EBF7F}" type="pres">
      <dgm:prSet presAssocID="{C048E8AB-1518-465A-8497-0F5CA9FCA620}" presName="thickLine" presStyleLbl="alignNode1" presStyleIdx="4" presStyleCnt="5"/>
      <dgm:spPr/>
    </dgm:pt>
    <dgm:pt modelId="{86794372-4035-5B4B-B48D-B66D27BF1BF0}" type="pres">
      <dgm:prSet presAssocID="{C048E8AB-1518-465A-8497-0F5CA9FCA620}" presName="horz1" presStyleCnt="0"/>
      <dgm:spPr/>
    </dgm:pt>
    <dgm:pt modelId="{12EEE5B8-C5B8-824C-81F8-4F9204C7533F}" type="pres">
      <dgm:prSet presAssocID="{C048E8AB-1518-465A-8497-0F5CA9FCA620}" presName="tx1" presStyleLbl="revTx" presStyleIdx="4" presStyleCnt="5"/>
      <dgm:spPr/>
    </dgm:pt>
    <dgm:pt modelId="{35D27C30-876A-2243-BB25-A20338557A67}" type="pres">
      <dgm:prSet presAssocID="{C048E8AB-1518-465A-8497-0F5CA9FCA620}" presName="vert1" presStyleCnt="0"/>
      <dgm:spPr/>
    </dgm:pt>
  </dgm:ptLst>
  <dgm:cxnLst>
    <dgm:cxn modelId="{E98DCE1B-B419-4A41-A42E-C9F8EDE4E763}" type="presOf" srcId="{15626789-0D34-4776-9BD5-E36FBA00E6FD}" destId="{218B34D3-B334-AD43-A0B1-721164E2D0BD}" srcOrd="0" destOrd="0" presId="urn:microsoft.com/office/officeart/2008/layout/LinedList"/>
    <dgm:cxn modelId="{F1AC752C-2DDC-499E-8AB0-D10424C5DE57}" srcId="{E53A4F65-4F97-4237-8C21-8E7A81369C99}" destId="{421DB9B9-42AA-4B44-B7B6-60A505AE70A0}" srcOrd="3" destOrd="0" parTransId="{2DE410E1-1FED-42CD-B3BF-5D4C0301C637}" sibTransId="{EBE10B31-37C9-42B0-84CF-75F094D89C5B}"/>
    <dgm:cxn modelId="{6523F03D-996B-F94A-812F-B43E29AC2BCB}" type="presOf" srcId="{34C18A93-8C5B-483C-896E-DB425FB7756D}" destId="{CC51D4C8-D2AA-4148-BA0C-3D493C20ACB1}" srcOrd="0" destOrd="0" presId="urn:microsoft.com/office/officeart/2008/layout/LinedList"/>
    <dgm:cxn modelId="{67D8216B-F5D2-487B-ADFE-5AB9ACDE903A}" srcId="{E53A4F65-4F97-4237-8C21-8E7A81369C99}" destId="{34C18A93-8C5B-483C-896E-DB425FB7756D}" srcOrd="1" destOrd="0" parTransId="{644ACF61-A493-4B19-A1BE-555877E27793}" sibTransId="{E68592C1-85A2-4AD9-BE92-87D224CBF066}"/>
    <dgm:cxn modelId="{3FB35D54-C654-FA46-B6B0-CB94E2698410}" type="presOf" srcId="{421DB9B9-42AA-4B44-B7B6-60A505AE70A0}" destId="{D369C161-DB27-6A4C-A894-BBAA2D1B857A}" srcOrd="0" destOrd="0" presId="urn:microsoft.com/office/officeart/2008/layout/LinedList"/>
    <dgm:cxn modelId="{DB93F2A1-8136-4975-AEE0-3721E963E91C}" srcId="{E53A4F65-4F97-4237-8C21-8E7A81369C99}" destId="{15626789-0D34-4776-9BD5-E36FBA00E6FD}" srcOrd="2" destOrd="0" parTransId="{6AEEB1B0-C075-4274-BCB1-E327E6593F20}" sibTransId="{644582F6-0C52-415A-90CF-89DBD54ED743}"/>
    <dgm:cxn modelId="{3D323BB0-8AFD-4DE1-A9B8-035AD75856A5}" srcId="{E53A4F65-4F97-4237-8C21-8E7A81369C99}" destId="{3A9145D8-901D-4345-993B-1E8D36E35D99}" srcOrd="0" destOrd="0" parTransId="{D4743C87-B4E0-409F-B781-580D0004EF0E}" sibTransId="{A773B80B-3DC5-4612-9E8F-620358C047D4}"/>
    <dgm:cxn modelId="{DAE037B4-FD09-4D32-8811-645A17425B3F}" srcId="{E53A4F65-4F97-4237-8C21-8E7A81369C99}" destId="{C048E8AB-1518-465A-8497-0F5CA9FCA620}" srcOrd="4" destOrd="0" parTransId="{A0EAF343-6A72-421E-8A10-79E2D8143476}" sibTransId="{AD5DC6A3-B37A-4113-87FC-79EDFDE864C2}"/>
    <dgm:cxn modelId="{86B8A9D3-D568-324F-96BD-9F16E16DD8CA}" type="presOf" srcId="{3A9145D8-901D-4345-993B-1E8D36E35D99}" destId="{6969DF3B-A5E5-F54F-AEA5-A7D967B95B22}" srcOrd="0" destOrd="0" presId="urn:microsoft.com/office/officeart/2008/layout/LinedList"/>
    <dgm:cxn modelId="{499ADDE4-602A-5146-A7DA-44C68046EB8B}" type="presOf" srcId="{C048E8AB-1518-465A-8497-0F5CA9FCA620}" destId="{12EEE5B8-C5B8-824C-81F8-4F9204C7533F}" srcOrd="0" destOrd="0" presId="urn:microsoft.com/office/officeart/2008/layout/LinedList"/>
    <dgm:cxn modelId="{4A7075F6-8518-5449-BACE-3302128D3D03}" type="presOf" srcId="{E53A4F65-4F97-4237-8C21-8E7A81369C99}" destId="{01BE7711-42FC-2542-AC9D-069FCEA35D33}" srcOrd="0" destOrd="0" presId="urn:microsoft.com/office/officeart/2008/layout/LinedList"/>
    <dgm:cxn modelId="{79B1FDE0-E5B0-734A-B470-0421C587A0C7}" type="presParOf" srcId="{01BE7711-42FC-2542-AC9D-069FCEA35D33}" destId="{B69F8EA6-414B-DD40-9B94-F657FD4E260F}" srcOrd="0" destOrd="0" presId="urn:microsoft.com/office/officeart/2008/layout/LinedList"/>
    <dgm:cxn modelId="{5A9D8619-C398-1048-9CD7-42724126FD4B}" type="presParOf" srcId="{01BE7711-42FC-2542-AC9D-069FCEA35D33}" destId="{9F796C8C-F7D6-D648-B40B-33C778A34CD6}" srcOrd="1" destOrd="0" presId="urn:microsoft.com/office/officeart/2008/layout/LinedList"/>
    <dgm:cxn modelId="{A0293C0D-75F3-074B-B6C9-923FE916B2A4}" type="presParOf" srcId="{9F796C8C-F7D6-D648-B40B-33C778A34CD6}" destId="{6969DF3B-A5E5-F54F-AEA5-A7D967B95B22}" srcOrd="0" destOrd="0" presId="urn:microsoft.com/office/officeart/2008/layout/LinedList"/>
    <dgm:cxn modelId="{F6044455-A335-4F44-9E64-19126B86085F}" type="presParOf" srcId="{9F796C8C-F7D6-D648-B40B-33C778A34CD6}" destId="{97D05285-6F58-2145-B9FC-FFA2927AEF1E}" srcOrd="1" destOrd="0" presId="urn:microsoft.com/office/officeart/2008/layout/LinedList"/>
    <dgm:cxn modelId="{D120B31A-DDFC-EF4D-B83B-E8230AFD20C4}" type="presParOf" srcId="{01BE7711-42FC-2542-AC9D-069FCEA35D33}" destId="{EC16CE5D-4A3A-5B4F-8DF9-D105F6BE1721}" srcOrd="2" destOrd="0" presId="urn:microsoft.com/office/officeart/2008/layout/LinedList"/>
    <dgm:cxn modelId="{C97BDB63-8AEF-DC41-BABC-CA91EFCFE2D1}" type="presParOf" srcId="{01BE7711-42FC-2542-AC9D-069FCEA35D33}" destId="{8BA4571F-D17A-C243-BEC2-A7FE5E88077A}" srcOrd="3" destOrd="0" presId="urn:microsoft.com/office/officeart/2008/layout/LinedList"/>
    <dgm:cxn modelId="{37243FFB-3A42-064B-A23F-4393B24EFE15}" type="presParOf" srcId="{8BA4571F-D17A-C243-BEC2-A7FE5E88077A}" destId="{CC51D4C8-D2AA-4148-BA0C-3D493C20ACB1}" srcOrd="0" destOrd="0" presId="urn:microsoft.com/office/officeart/2008/layout/LinedList"/>
    <dgm:cxn modelId="{61C9CE9F-C34F-714C-885B-371107A43AFD}" type="presParOf" srcId="{8BA4571F-D17A-C243-BEC2-A7FE5E88077A}" destId="{ACE38C54-A71E-DA48-999F-905E8FB912C5}" srcOrd="1" destOrd="0" presId="urn:microsoft.com/office/officeart/2008/layout/LinedList"/>
    <dgm:cxn modelId="{53DC3893-5B05-6C4E-B476-7EA4209DC10B}" type="presParOf" srcId="{01BE7711-42FC-2542-AC9D-069FCEA35D33}" destId="{1D715B83-E1F2-DD4D-8D93-B0991B189458}" srcOrd="4" destOrd="0" presId="urn:microsoft.com/office/officeart/2008/layout/LinedList"/>
    <dgm:cxn modelId="{CE9DD290-297D-0547-B227-909ED637CCBB}" type="presParOf" srcId="{01BE7711-42FC-2542-AC9D-069FCEA35D33}" destId="{AF4F00E9-0F37-0E43-98B3-E0522418666F}" srcOrd="5" destOrd="0" presId="urn:microsoft.com/office/officeart/2008/layout/LinedList"/>
    <dgm:cxn modelId="{C4DA5D33-228D-E84B-8CD5-8AAB9C063070}" type="presParOf" srcId="{AF4F00E9-0F37-0E43-98B3-E0522418666F}" destId="{218B34D3-B334-AD43-A0B1-721164E2D0BD}" srcOrd="0" destOrd="0" presId="urn:microsoft.com/office/officeart/2008/layout/LinedList"/>
    <dgm:cxn modelId="{52BB7BFE-B811-0341-B929-E24BB0992D56}" type="presParOf" srcId="{AF4F00E9-0F37-0E43-98B3-E0522418666F}" destId="{90F2E98C-369A-4849-ABAE-192BF220CF0F}" srcOrd="1" destOrd="0" presId="urn:microsoft.com/office/officeart/2008/layout/LinedList"/>
    <dgm:cxn modelId="{F1040062-87B9-4943-BADE-175D844DFA89}" type="presParOf" srcId="{01BE7711-42FC-2542-AC9D-069FCEA35D33}" destId="{D93A0928-5B14-2B48-BB18-3F62A543C46D}" srcOrd="6" destOrd="0" presId="urn:microsoft.com/office/officeart/2008/layout/LinedList"/>
    <dgm:cxn modelId="{878ABDB8-067C-2F4B-A86C-92EDB486F5CE}" type="presParOf" srcId="{01BE7711-42FC-2542-AC9D-069FCEA35D33}" destId="{EB0ECBB0-A7E8-0E40-A3BB-54B86195F688}" srcOrd="7" destOrd="0" presId="urn:microsoft.com/office/officeart/2008/layout/LinedList"/>
    <dgm:cxn modelId="{0266DF1D-2495-4E4F-A5A9-8295046031F0}" type="presParOf" srcId="{EB0ECBB0-A7E8-0E40-A3BB-54B86195F688}" destId="{D369C161-DB27-6A4C-A894-BBAA2D1B857A}" srcOrd="0" destOrd="0" presId="urn:microsoft.com/office/officeart/2008/layout/LinedList"/>
    <dgm:cxn modelId="{4CAC4DD8-A512-0B41-9011-7CF09BAEDB41}" type="presParOf" srcId="{EB0ECBB0-A7E8-0E40-A3BB-54B86195F688}" destId="{221D1B29-73AF-B843-A850-2AA0D32F7AAE}" srcOrd="1" destOrd="0" presId="urn:microsoft.com/office/officeart/2008/layout/LinedList"/>
    <dgm:cxn modelId="{632296F1-8E5B-7C4E-8285-191B95EFFBDC}" type="presParOf" srcId="{01BE7711-42FC-2542-AC9D-069FCEA35D33}" destId="{7BBB2929-A960-864C-B97B-E7F9B20EBF7F}" srcOrd="8" destOrd="0" presId="urn:microsoft.com/office/officeart/2008/layout/LinedList"/>
    <dgm:cxn modelId="{51A87BBC-929F-FD4D-9EF6-E025A1E775D7}" type="presParOf" srcId="{01BE7711-42FC-2542-AC9D-069FCEA35D33}" destId="{86794372-4035-5B4B-B48D-B66D27BF1BF0}" srcOrd="9" destOrd="0" presId="urn:microsoft.com/office/officeart/2008/layout/LinedList"/>
    <dgm:cxn modelId="{B4ECEE71-822C-9041-BC2D-2D4B33C049B3}" type="presParOf" srcId="{86794372-4035-5B4B-B48D-B66D27BF1BF0}" destId="{12EEE5B8-C5B8-824C-81F8-4F9204C7533F}" srcOrd="0" destOrd="0" presId="urn:microsoft.com/office/officeart/2008/layout/LinedList"/>
    <dgm:cxn modelId="{DC014595-FDCF-FE4D-8732-CABB139E6D84}" type="presParOf" srcId="{86794372-4035-5B4B-B48D-B66D27BF1BF0}" destId="{35D27C30-876A-2243-BB25-A20338557A67}"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E53A4F65-4F97-4237-8C21-8E7A81369C99}" type="doc">
      <dgm:prSet loTypeId="urn:microsoft.com/office/officeart/2008/layout/LinedList" loCatId="list" qsTypeId="urn:microsoft.com/office/officeart/2005/8/quickstyle/simple4" qsCatId="simple" csTypeId="urn:microsoft.com/office/officeart/2005/8/colors/colorful2" csCatId="colorful"/>
      <dgm:spPr/>
      <dgm:t>
        <a:bodyPr/>
        <a:lstStyle/>
        <a:p>
          <a:endParaRPr lang="en-US"/>
        </a:p>
      </dgm:t>
    </dgm:pt>
    <dgm:pt modelId="{3A9145D8-901D-4345-993B-1E8D36E35D99}">
      <dgm:prSet custT="1"/>
      <dgm:spPr/>
      <dgm:t>
        <a:bodyPr/>
        <a:lstStyle/>
        <a:p>
          <a:r>
            <a:rPr lang="en-US" sz="2500" kern="1200" dirty="0">
              <a:solidFill>
                <a:prstClr val="black">
                  <a:hueOff val="0"/>
                  <a:satOff val="0"/>
                  <a:lumOff val="0"/>
                  <a:alphaOff val="0"/>
                </a:prstClr>
              </a:solidFill>
              <a:latin typeface="Avenir Next LT Pro"/>
              <a:ea typeface="+mn-ea"/>
              <a:cs typeface="+mn-cs"/>
            </a:rPr>
            <a:t>The Utilitarian Approach</a:t>
          </a:r>
        </a:p>
      </dgm:t>
    </dgm:pt>
    <dgm:pt modelId="{D4743C87-B4E0-409F-B781-580D0004EF0E}" type="parTrans" cxnId="{3D323BB0-8AFD-4DE1-A9B8-035AD75856A5}">
      <dgm:prSet/>
      <dgm:spPr/>
      <dgm:t>
        <a:bodyPr/>
        <a:lstStyle/>
        <a:p>
          <a:endParaRPr lang="en-US"/>
        </a:p>
      </dgm:t>
    </dgm:pt>
    <dgm:pt modelId="{A773B80B-3DC5-4612-9E8F-620358C047D4}" type="sibTrans" cxnId="{3D323BB0-8AFD-4DE1-A9B8-035AD75856A5}">
      <dgm:prSet/>
      <dgm:spPr/>
      <dgm:t>
        <a:bodyPr/>
        <a:lstStyle/>
        <a:p>
          <a:endParaRPr lang="en-US"/>
        </a:p>
      </dgm:t>
    </dgm:pt>
    <dgm:pt modelId="{34C18A93-8C5B-483C-896E-DB425FB7756D}">
      <dgm:prSet custT="1"/>
      <dgm:spPr/>
      <dgm:t>
        <a:bodyPr/>
        <a:lstStyle/>
        <a:p>
          <a:r>
            <a:rPr lang="en-US" sz="2500" kern="1200" dirty="0">
              <a:solidFill>
                <a:prstClr val="black">
                  <a:hueOff val="0"/>
                  <a:satOff val="0"/>
                  <a:lumOff val="0"/>
                  <a:alphaOff val="0"/>
                </a:prstClr>
              </a:solidFill>
              <a:latin typeface="Avenir Next LT Pro"/>
              <a:ea typeface="+mn-ea"/>
              <a:cs typeface="+mn-cs"/>
            </a:rPr>
            <a:t>The Rights Approach</a:t>
          </a:r>
        </a:p>
      </dgm:t>
    </dgm:pt>
    <dgm:pt modelId="{644ACF61-A493-4B19-A1BE-555877E27793}" type="parTrans" cxnId="{67D8216B-F5D2-487B-ADFE-5AB9ACDE903A}">
      <dgm:prSet/>
      <dgm:spPr/>
      <dgm:t>
        <a:bodyPr/>
        <a:lstStyle/>
        <a:p>
          <a:endParaRPr lang="en-US"/>
        </a:p>
      </dgm:t>
    </dgm:pt>
    <dgm:pt modelId="{E68592C1-85A2-4AD9-BE92-87D224CBF066}" type="sibTrans" cxnId="{67D8216B-F5D2-487B-ADFE-5AB9ACDE903A}">
      <dgm:prSet/>
      <dgm:spPr/>
      <dgm:t>
        <a:bodyPr/>
        <a:lstStyle/>
        <a:p>
          <a:endParaRPr lang="en-US"/>
        </a:p>
      </dgm:t>
    </dgm:pt>
    <dgm:pt modelId="{15626789-0D34-4776-9BD5-E36FBA00E6FD}">
      <dgm:prSet/>
      <dgm:spPr/>
      <dgm:t>
        <a:bodyPr/>
        <a:lstStyle/>
        <a:p>
          <a:r>
            <a:rPr lang="en-US" dirty="0"/>
            <a:t>The Fairness of Justice Approach</a:t>
          </a:r>
        </a:p>
      </dgm:t>
    </dgm:pt>
    <dgm:pt modelId="{6AEEB1B0-C075-4274-BCB1-E327E6593F20}" type="parTrans" cxnId="{DB93F2A1-8136-4975-AEE0-3721E963E91C}">
      <dgm:prSet/>
      <dgm:spPr/>
      <dgm:t>
        <a:bodyPr/>
        <a:lstStyle/>
        <a:p>
          <a:endParaRPr lang="en-US"/>
        </a:p>
      </dgm:t>
    </dgm:pt>
    <dgm:pt modelId="{644582F6-0C52-415A-90CF-89DBD54ED743}" type="sibTrans" cxnId="{DB93F2A1-8136-4975-AEE0-3721E963E91C}">
      <dgm:prSet/>
      <dgm:spPr/>
      <dgm:t>
        <a:bodyPr/>
        <a:lstStyle/>
        <a:p>
          <a:endParaRPr lang="en-US"/>
        </a:p>
      </dgm:t>
    </dgm:pt>
    <dgm:pt modelId="{421DB9B9-42AA-4B44-B7B6-60A505AE70A0}">
      <dgm:prSet/>
      <dgm:spPr/>
      <dgm:t>
        <a:bodyPr/>
        <a:lstStyle/>
        <a:p>
          <a:r>
            <a:rPr lang="en-US" dirty="0">
              <a:solidFill>
                <a:schemeClr val="accent5"/>
              </a:solidFill>
            </a:rPr>
            <a:t>The Common Good Approach</a:t>
          </a:r>
        </a:p>
      </dgm:t>
    </dgm:pt>
    <dgm:pt modelId="{2DE410E1-1FED-42CD-B3BF-5D4C0301C637}" type="parTrans" cxnId="{F1AC752C-2DDC-499E-8AB0-D10424C5DE57}">
      <dgm:prSet/>
      <dgm:spPr/>
      <dgm:t>
        <a:bodyPr/>
        <a:lstStyle/>
        <a:p>
          <a:endParaRPr lang="en-US"/>
        </a:p>
      </dgm:t>
    </dgm:pt>
    <dgm:pt modelId="{EBE10B31-37C9-42B0-84CF-75F094D89C5B}" type="sibTrans" cxnId="{F1AC752C-2DDC-499E-8AB0-D10424C5DE57}">
      <dgm:prSet/>
      <dgm:spPr/>
      <dgm:t>
        <a:bodyPr/>
        <a:lstStyle/>
        <a:p>
          <a:endParaRPr lang="en-US"/>
        </a:p>
      </dgm:t>
    </dgm:pt>
    <dgm:pt modelId="{C048E8AB-1518-465A-8497-0F5CA9FCA620}">
      <dgm:prSet/>
      <dgm:spPr/>
      <dgm:t>
        <a:bodyPr/>
        <a:lstStyle/>
        <a:p>
          <a:r>
            <a:rPr lang="en-US" dirty="0"/>
            <a:t>The Virtue Approach</a:t>
          </a:r>
        </a:p>
      </dgm:t>
    </dgm:pt>
    <dgm:pt modelId="{A0EAF343-6A72-421E-8A10-79E2D8143476}" type="parTrans" cxnId="{DAE037B4-FD09-4D32-8811-645A17425B3F}">
      <dgm:prSet/>
      <dgm:spPr/>
      <dgm:t>
        <a:bodyPr/>
        <a:lstStyle/>
        <a:p>
          <a:endParaRPr lang="en-US"/>
        </a:p>
      </dgm:t>
    </dgm:pt>
    <dgm:pt modelId="{AD5DC6A3-B37A-4113-87FC-79EDFDE864C2}" type="sibTrans" cxnId="{DAE037B4-FD09-4D32-8811-645A17425B3F}">
      <dgm:prSet/>
      <dgm:spPr/>
      <dgm:t>
        <a:bodyPr/>
        <a:lstStyle/>
        <a:p>
          <a:endParaRPr lang="en-US"/>
        </a:p>
      </dgm:t>
    </dgm:pt>
    <dgm:pt modelId="{01BE7711-42FC-2542-AC9D-069FCEA35D33}" type="pres">
      <dgm:prSet presAssocID="{E53A4F65-4F97-4237-8C21-8E7A81369C99}" presName="vert0" presStyleCnt="0">
        <dgm:presLayoutVars>
          <dgm:dir/>
          <dgm:animOne val="branch"/>
          <dgm:animLvl val="lvl"/>
        </dgm:presLayoutVars>
      </dgm:prSet>
      <dgm:spPr/>
    </dgm:pt>
    <dgm:pt modelId="{B69F8EA6-414B-DD40-9B94-F657FD4E260F}" type="pres">
      <dgm:prSet presAssocID="{3A9145D8-901D-4345-993B-1E8D36E35D99}" presName="thickLine" presStyleLbl="alignNode1" presStyleIdx="0" presStyleCnt="5"/>
      <dgm:spPr/>
    </dgm:pt>
    <dgm:pt modelId="{9F796C8C-F7D6-D648-B40B-33C778A34CD6}" type="pres">
      <dgm:prSet presAssocID="{3A9145D8-901D-4345-993B-1E8D36E35D99}" presName="horz1" presStyleCnt="0"/>
      <dgm:spPr/>
    </dgm:pt>
    <dgm:pt modelId="{6969DF3B-A5E5-F54F-AEA5-A7D967B95B22}" type="pres">
      <dgm:prSet presAssocID="{3A9145D8-901D-4345-993B-1E8D36E35D99}" presName="tx1" presStyleLbl="revTx" presStyleIdx="0" presStyleCnt="5"/>
      <dgm:spPr/>
    </dgm:pt>
    <dgm:pt modelId="{97D05285-6F58-2145-B9FC-FFA2927AEF1E}" type="pres">
      <dgm:prSet presAssocID="{3A9145D8-901D-4345-993B-1E8D36E35D99}" presName="vert1" presStyleCnt="0"/>
      <dgm:spPr/>
    </dgm:pt>
    <dgm:pt modelId="{EC16CE5D-4A3A-5B4F-8DF9-D105F6BE1721}" type="pres">
      <dgm:prSet presAssocID="{34C18A93-8C5B-483C-896E-DB425FB7756D}" presName="thickLine" presStyleLbl="alignNode1" presStyleIdx="1" presStyleCnt="5"/>
      <dgm:spPr/>
    </dgm:pt>
    <dgm:pt modelId="{8BA4571F-D17A-C243-BEC2-A7FE5E88077A}" type="pres">
      <dgm:prSet presAssocID="{34C18A93-8C5B-483C-896E-DB425FB7756D}" presName="horz1" presStyleCnt="0"/>
      <dgm:spPr/>
    </dgm:pt>
    <dgm:pt modelId="{CC51D4C8-D2AA-4148-BA0C-3D493C20ACB1}" type="pres">
      <dgm:prSet presAssocID="{34C18A93-8C5B-483C-896E-DB425FB7756D}" presName="tx1" presStyleLbl="revTx" presStyleIdx="1" presStyleCnt="5"/>
      <dgm:spPr/>
    </dgm:pt>
    <dgm:pt modelId="{ACE38C54-A71E-DA48-999F-905E8FB912C5}" type="pres">
      <dgm:prSet presAssocID="{34C18A93-8C5B-483C-896E-DB425FB7756D}" presName="vert1" presStyleCnt="0"/>
      <dgm:spPr/>
    </dgm:pt>
    <dgm:pt modelId="{1D715B83-E1F2-DD4D-8D93-B0991B189458}" type="pres">
      <dgm:prSet presAssocID="{15626789-0D34-4776-9BD5-E36FBA00E6FD}" presName="thickLine" presStyleLbl="alignNode1" presStyleIdx="2" presStyleCnt="5"/>
      <dgm:spPr/>
    </dgm:pt>
    <dgm:pt modelId="{AF4F00E9-0F37-0E43-98B3-E0522418666F}" type="pres">
      <dgm:prSet presAssocID="{15626789-0D34-4776-9BD5-E36FBA00E6FD}" presName="horz1" presStyleCnt="0"/>
      <dgm:spPr/>
    </dgm:pt>
    <dgm:pt modelId="{218B34D3-B334-AD43-A0B1-721164E2D0BD}" type="pres">
      <dgm:prSet presAssocID="{15626789-0D34-4776-9BD5-E36FBA00E6FD}" presName="tx1" presStyleLbl="revTx" presStyleIdx="2" presStyleCnt="5"/>
      <dgm:spPr/>
    </dgm:pt>
    <dgm:pt modelId="{90F2E98C-369A-4849-ABAE-192BF220CF0F}" type="pres">
      <dgm:prSet presAssocID="{15626789-0D34-4776-9BD5-E36FBA00E6FD}" presName="vert1" presStyleCnt="0"/>
      <dgm:spPr/>
    </dgm:pt>
    <dgm:pt modelId="{D93A0928-5B14-2B48-BB18-3F62A543C46D}" type="pres">
      <dgm:prSet presAssocID="{421DB9B9-42AA-4B44-B7B6-60A505AE70A0}" presName="thickLine" presStyleLbl="alignNode1" presStyleIdx="3" presStyleCnt="5"/>
      <dgm:spPr/>
    </dgm:pt>
    <dgm:pt modelId="{EB0ECBB0-A7E8-0E40-A3BB-54B86195F688}" type="pres">
      <dgm:prSet presAssocID="{421DB9B9-42AA-4B44-B7B6-60A505AE70A0}" presName="horz1" presStyleCnt="0"/>
      <dgm:spPr/>
    </dgm:pt>
    <dgm:pt modelId="{D369C161-DB27-6A4C-A894-BBAA2D1B857A}" type="pres">
      <dgm:prSet presAssocID="{421DB9B9-42AA-4B44-B7B6-60A505AE70A0}" presName="tx1" presStyleLbl="revTx" presStyleIdx="3" presStyleCnt="5"/>
      <dgm:spPr/>
    </dgm:pt>
    <dgm:pt modelId="{221D1B29-73AF-B843-A850-2AA0D32F7AAE}" type="pres">
      <dgm:prSet presAssocID="{421DB9B9-42AA-4B44-B7B6-60A505AE70A0}" presName="vert1" presStyleCnt="0"/>
      <dgm:spPr/>
    </dgm:pt>
    <dgm:pt modelId="{7BBB2929-A960-864C-B97B-E7F9B20EBF7F}" type="pres">
      <dgm:prSet presAssocID="{C048E8AB-1518-465A-8497-0F5CA9FCA620}" presName="thickLine" presStyleLbl="alignNode1" presStyleIdx="4" presStyleCnt="5"/>
      <dgm:spPr/>
    </dgm:pt>
    <dgm:pt modelId="{86794372-4035-5B4B-B48D-B66D27BF1BF0}" type="pres">
      <dgm:prSet presAssocID="{C048E8AB-1518-465A-8497-0F5CA9FCA620}" presName="horz1" presStyleCnt="0"/>
      <dgm:spPr/>
    </dgm:pt>
    <dgm:pt modelId="{12EEE5B8-C5B8-824C-81F8-4F9204C7533F}" type="pres">
      <dgm:prSet presAssocID="{C048E8AB-1518-465A-8497-0F5CA9FCA620}" presName="tx1" presStyleLbl="revTx" presStyleIdx="4" presStyleCnt="5"/>
      <dgm:spPr/>
    </dgm:pt>
    <dgm:pt modelId="{35D27C30-876A-2243-BB25-A20338557A67}" type="pres">
      <dgm:prSet presAssocID="{C048E8AB-1518-465A-8497-0F5CA9FCA620}" presName="vert1" presStyleCnt="0"/>
      <dgm:spPr/>
    </dgm:pt>
  </dgm:ptLst>
  <dgm:cxnLst>
    <dgm:cxn modelId="{E98DCE1B-B419-4A41-A42E-C9F8EDE4E763}" type="presOf" srcId="{15626789-0D34-4776-9BD5-E36FBA00E6FD}" destId="{218B34D3-B334-AD43-A0B1-721164E2D0BD}" srcOrd="0" destOrd="0" presId="urn:microsoft.com/office/officeart/2008/layout/LinedList"/>
    <dgm:cxn modelId="{F1AC752C-2DDC-499E-8AB0-D10424C5DE57}" srcId="{E53A4F65-4F97-4237-8C21-8E7A81369C99}" destId="{421DB9B9-42AA-4B44-B7B6-60A505AE70A0}" srcOrd="3" destOrd="0" parTransId="{2DE410E1-1FED-42CD-B3BF-5D4C0301C637}" sibTransId="{EBE10B31-37C9-42B0-84CF-75F094D89C5B}"/>
    <dgm:cxn modelId="{6523F03D-996B-F94A-812F-B43E29AC2BCB}" type="presOf" srcId="{34C18A93-8C5B-483C-896E-DB425FB7756D}" destId="{CC51D4C8-D2AA-4148-BA0C-3D493C20ACB1}" srcOrd="0" destOrd="0" presId="urn:microsoft.com/office/officeart/2008/layout/LinedList"/>
    <dgm:cxn modelId="{67D8216B-F5D2-487B-ADFE-5AB9ACDE903A}" srcId="{E53A4F65-4F97-4237-8C21-8E7A81369C99}" destId="{34C18A93-8C5B-483C-896E-DB425FB7756D}" srcOrd="1" destOrd="0" parTransId="{644ACF61-A493-4B19-A1BE-555877E27793}" sibTransId="{E68592C1-85A2-4AD9-BE92-87D224CBF066}"/>
    <dgm:cxn modelId="{3FB35D54-C654-FA46-B6B0-CB94E2698410}" type="presOf" srcId="{421DB9B9-42AA-4B44-B7B6-60A505AE70A0}" destId="{D369C161-DB27-6A4C-A894-BBAA2D1B857A}" srcOrd="0" destOrd="0" presId="urn:microsoft.com/office/officeart/2008/layout/LinedList"/>
    <dgm:cxn modelId="{DB93F2A1-8136-4975-AEE0-3721E963E91C}" srcId="{E53A4F65-4F97-4237-8C21-8E7A81369C99}" destId="{15626789-0D34-4776-9BD5-E36FBA00E6FD}" srcOrd="2" destOrd="0" parTransId="{6AEEB1B0-C075-4274-BCB1-E327E6593F20}" sibTransId="{644582F6-0C52-415A-90CF-89DBD54ED743}"/>
    <dgm:cxn modelId="{3D323BB0-8AFD-4DE1-A9B8-035AD75856A5}" srcId="{E53A4F65-4F97-4237-8C21-8E7A81369C99}" destId="{3A9145D8-901D-4345-993B-1E8D36E35D99}" srcOrd="0" destOrd="0" parTransId="{D4743C87-B4E0-409F-B781-580D0004EF0E}" sibTransId="{A773B80B-3DC5-4612-9E8F-620358C047D4}"/>
    <dgm:cxn modelId="{DAE037B4-FD09-4D32-8811-645A17425B3F}" srcId="{E53A4F65-4F97-4237-8C21-8E7A81369C99}" destId="{C048E8AB-1518-465A-8497-0F5CA9FCA620}" srcOrd="4" destOrd="0" parTransId="{A0EAF343-6A72-421E-8A10-79E2D8143476}" sibTransId="{AD5DC6A3-B37A-4113-87FC-79EDFDE864C2}"/>
    <dgm:cxn modelId="{86B8A9D3-D568-324F-96BD-9F16E16DD8CA}" type="presOf" srcId="{3A9145D8-901D-4345-993B-1E8D36E35D99}" destId="{6969DF3B-A5E5-F54F-AEA5-A7D967B95B22}" srcOrd="0" destOrd="0" presId="urn:microsoft.com/office/officeart/2008/layout/LinedList"/>
    <dgm:cxn modelId="{499ADDE4-602A-5146-A7DA-44C68046EB8B}" type="presOf" srcId="{C048E8AB-1518-465A-8497-0F5CA9FCA620}" destId="{12EEE5B8-C5B8-824C-81F8-4F9204C7533F}" srcOrd="0" destOrd="0" presId="urn:microsoft.com/office/officeart/2008/layout/LinedList"/>
    <dgm:cxn modelId="{4A7075F6-8518-5449-BACE-3302128D3D03}" type="presOf" srcId="{E53A4F65-4F97-4237-8C21-8E7A81369C99}" destId="{01BE7711-42FC-2542-AC9D-069FCEA35D33}" srcOrd="0" destOrd="0" presId="urn:microsoft.com/office/officeart/2008/layout/LinedList"/>
    <dgm:cxn modelId="{79B1FDE0-E5B0-734A-B470-0421C587A0C7}" type="presParOf" srcId="{01BE7711-42FC-2542-AC9D-069FCEA35D33}" destId="{B69F8EA6-414B-DD40-9B94-F657FD4E260F}" srcOrd="0" destOrd="0" presId="urn:microsoft.com/office/officeart/2008/layout/LinedList"/>
    <dgm:cxn modelId="{5A9D8619-C398-1048-9CD7-42724126FD4B}" type="presParOf" srcId="{01BE7711-42FC-2542-AC9D-069FCEA35D33}" destId="{9F796C8C-F7D6-D648-B40B-33C778A34CD6}" srcOrd="1" destOrd="0" presId="urn:microsoft.com/office/officeart/2008/layout/LinedList"/>
    <dgm:cxn modelId="{A0293C0D-75F3-074B-B6C9-923FE916B2A4}" type="presParOf" srcId="{9F796C8C-F7D6-D648-B40B-33C778A34CD6}" destId="{6969DF3B-A5E5-F54F-AEA5-A7D967B95B22}" srcOrd="0" destOrd="0" presId="urn:microsoft.com/office/officeart/2008/layout/LinedList"/>
    <dgm:cxn modelId="{F6044455-A335-4F44-9E64-19126B86085F}" type="presParOf" srcId="{9F796C8C-F7D6-D648-B40B-33C778A34CD6}" destId="{97D05285-6F58-2145-B9FC-FFA2927AEF1E}" srcOrd="1" destOrd="0" presId="urn:microsoft.com/office/officeart/2008/layout/LinedList"/>
    <dgm:cxn modelId="{D120B31A-DDFC-EF4D-B83B-E8230AFD20C4}" type="presParOf" srcId="{01BE7711-42FC-2542-AC9D-069FCEA35D33}" destId="{EC16CE5D-4A3A-5B4F-8DF9-D105F6BE1721}" srcOrd="2" destOrd="0" presId="urn:microsoft.com/office/officeart/2008/layout/LinedList"/>
    <dgm:cxn modelId="{C97BDB63-8AEF-DC41-BABC-CA91EFCFE2D1}" type="presParOf" srcId="{01BE7711-42FC-2542-AC9D-069FCEA35D33}" destId="{8BA4571F-D17A-C243-BEC2-A7FE5E88077A}" srcOrd="3" destOrd="0" presId="urn:microsoft.com/office/officeart/2008/layout/LinedList"/>
    <dgm:cxn modelId="{37243FFB-3A42-064B-A23F-4393B24EFE15}" type="presParOf" srcId="{8BA4571F-D17A-C243-BEC2-A7FE5E88077A}" destId="{CC51D4C8-D2AA-4148-BA0C-3D493C20ACB1}" srcOrd="0" destOrd="0" presId="urn:microsoft.com/office/officeart/2008/layout/LinedList"/>
    <dgm:cxn modelId="{61C9CE9F-C34F-714C-885B-371107A43AFD}" type="presParOf" srcId="{8BA4571F-D17A-C243-BEC2-A7FE5E88077A}" destId="{ACE38C54-A71E-DA48-999F-905E8FB912C5}" srcOrd="1" destOrd="0" presId="urn:microsoft.com/office/officeart/2008/layout/LinedList"/>
    <dgm:cxn modelId="{53DC3893-5B05-6C4E-B476-7EA4209DC10B}" type="presParOf" srcId="{01BE7711-42FC-2542-AC9D-069FCEA35D33}" destId="{1D715B83-E1F2-DD4D-8D93-B0991B189458}" srcOrd="4" destOrd="0" presId="urn:microsoft.com/office/officeart/2008/layout/LinedList"/>
    <dgm:cxn modelId="{CE9DD290-297D-0547-B227-909ED637CCBB}" type="presParOf" srcId="{01BE7711-42FC-2542-AC9D-069FCEA35D33}" destId="{AF4F00E9-0F37-0E43-98B3-E0522418666F}" srcOrd="5" destOrd="0" presId="urn:microsoft.com/office/officeart/2008/layout/LinedList"/>
    <dgm:cxn modelId="{C4DA5D33-228D-E84B-8CD5-8AAB9C063070}" type="presParOf" srcId="{AF4F00E9-0F37-0E43-98B3-E0522418666F}" destId="{218B34D3-B334-AD43-A0B1-721164E2D0BD}" srcOrd="0" destOrd="0" presId="urn:microsoft.com/office/officeart/2008/layout/LinedList"/>
    <dgm:cxn modelId="{52BB7BFE-B811-0341-B929-E24BB0992D56}" type="presParOf" srcId="{AF4F00E9-0F37-0E43-98B3-E0522418666F}" destId="{90F2E98C-369A-4849-ABAE-192BF220CF0F}" srcOrd="1" destOrd="0" presId="urn:microsoft.com/office/officeart/2008/layout/LinedList"/>
    <dgm:cxn modelId="{F1040062-87B9-4943-BADE-175D844DFA89}" type="presParOf" srcId="{01BE7711-42FC-2542-AC9D-069FCEA35D33}" destId="{D93A0928-5B14-2B48-BB18-3F62A543C46D}" srcOrd="6" destOrd="0" presId="urn:microsoft.com/office/officeart/2008/layout/LinedList"/>
    <dgm:cxn modelId="{878ABDB8-067C-2F4B-A86C-92EDB486F5CE}" type="presParOf" srcId="{01BE7711-42FC-2542-AC9D-069FCEA35D33}" destId="{EB0ECBB0-A7E8-0E40-A3BB-54B86195F688}" srcOrd="7" destOrd="0" presId="urn:microsoft.com/office/officeart/2008/layout/LinedList"/>
    <dgm:cxn modelId="{0266DF1D-2495-4E4F-A5A9-8295046031F0}" type="presParOf" srcId="{EB0ECBB0-A7E8-0E40-A3BB-54B86195F688}" destId="{D369C161-DB27-6A4C-A894-BBAA2D1B857A}" srcOrd="0" destOrd="0" presId="urn:microsoft.com/office/officeart/2008/layout/LinedList"/>
    <dgm:cxn modelId="{4CAC4DD8-A512-0B41-9011-7CF09BAEDB41}" type="presParOf" srcId="{EB0ECBB0-A7E8-0E40-A3BB-54B86195F688}" destId="{221D1B29-73AF-B843-A850-2AA0D32F7AAE}" srcOrd="1" destOrd="0" presId="urn:microsoft.com/office/officeart/2008/layout/LinedList"/>
    <dgm:cxn modelId="{632296F1-8E5B-7C4E-8285-191B95EFFBDC}" type="presParOf" srcId="{01BE7711-42FC-2542-AC9D-069FCEA35D33}" destId="{7BBB2929-A960-864C-B97B-E7F9B20EBF7F}" srcOrd="8" destOrd="0" presId="urn:microsoft.com/office/officeart/2008/layout/LinedList"/>
    <dgm:cxn modelId="{51A87BBC-929F-FD4D-9EF6-E025A1E775D7}" type="presParOf" srcId="{01BE7711-42FC-2542-AC9D-069FCEA35D33}" destId="{86794372-4035-5B4B-B48D-B66D27BF1BF0}" srcOrd="9" destOrd="0" presId="urn:microsoft.com/office/officeart/2008/layout/LinedList"/>
    <dgm:cxn modelId="{B4ECEE71-822C-9041-BC2D-2D4B33C049B3}" type="presParOf" srcId="{86794372-4035-5B4B-B48D-B66D27BF1BF0}" destId="{12EEE5B8-C5B8-824C-81F8-4F9204C7533F}" srcOrd="0" destOrd="0" presId="urn:microsoft.com/office/officeart/2008/layout/LinedList"/>
    <dgm:cxn modelId="{DC014595-FDCF-FE4D-8732-CABB139E6D84}" type="presParOf" srcId="{86794372-4035-5B4B-B48D-B66D27BF1BF0}" destId="{35D27C30-876A-2243-BB25-A20338557A67}"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E53A4F65-4F97-4237-8C21-8E7A81369C99}" type="doc">
      <dgm:prSet loTypeId="urn:microsoft.com/office/officeart/2008/layout/LinedList" loCatId="list" qsTypeId="urn:microsoft.com/office/officeart/2005/8/quickstyle/simple4" qsCatId="simple" csTypeId="urn:microsoft.com/office/officeart/2005/8/colors/colorful2" csCatId="colorful"/>
      <dgm:spPr/>
      <dgm:t>
        <a:bodyPr/>
        <a:lstStyle/>
        <a:p>
          <a:endParaRPr lang="en-US"/>
        </a:p>
      </dgm:t>
    </dgm:pt>
    <dgm:pt modelId="{3A9145D8-901D-4345-993B-1E8D36E35D99}">
      <dgm:prSet custT="1"/>
      <dgm:spPr/>
      <dgm:t>
        <a:bodyPr/>
        <a:lstStyle/>
        <a:p>
          <a:r>
            <a:rPr lang="en-US" sz="2500" kern="1200" dirty="0">
              <a:solidFill>
                <a:prstClr val="black">
                  <a:hueOff val="0"/>
                  <a:satOff val="0"/>
                  <a:lumOff val="0"/>
                  <a:alphaOff val="0"/>
                </a:prstClr>
              </a:solidFill>
              <a:latin typeface="Avenir Next LT Pro"/>
              <a:ea typeface="+mn-ea"/>
              <a:cs typeface="+mn-cs"/>
            </a:rPr>
            <a:t>The Utilitarian Approach</a:t>
          </a:r>
        </a:p>
      </dgm:t>
    </dgm:pt>
    <dgm:pt modelId="{D4743C87-B4E0-409F-B781-580D0004EF0E}" type="parTrans" cxnId="{3D323BB0-8AFD-4DE1-A9B8-035AD75856A5}">
      <dgm:prSet/>
      <dgm:spPr/>
      <dgm:t>
        <a:bodyPr/>
        <a:lstStyle/>
        <a:p>
          <a:endParaRPr lang="en-US"/>
        </a:p>
      </dgm:t>
    </dgm:pt>
    <dgm:pt modelId="{A773B80B-3DC5-4612-9E8F-620358C047D4}" type="sibTrans" cxnId="{3D323BB0-8AFD-4DE1-A9B8-035AD75856A5}">
      <dgm:prSet/>
      <dgm:spPr/>
      <dgm:t>
        <a:bodyPr/>
        <a:lstStyle/>
        <a:p>
          <a:endParaRPr lang="en-US"/>
        </a:p>
      </dgm:t>
    </dgm:pt>
    <dgm:pt modelId="{34C18A93-8C5B-483C-896E-DB425FB7756D}">
      <dgm:prSet custT="1"/>
      <dgm:spPr/>
      <dgm:t>
        <a:bodyPr/>
        <a:lstStyle/>
        <a:p>
          <a:r>
            <a:rPr lang="en-US" sz="2500" kern="1200" dirty="0">
              <a:solidFill>
                <a:prstClr val="black">
                  <a:hueOff val="0"/>
                  <a:satOff val="0"/>
                  <a:lumOff val="0"/>
                  <a:alphaOff val="0"/>
                </a:prstClr>
              </a:solidFill>
              <a:latin typeface="Avenir Next LT Pro"/>
              <a:ea typeface="+mn-ea"/>
              <a:cs typeface="+mn-cs"/>
            </a:rPr>
            <a:t>The Rights Approach</a:t>
          </a:r>
        </a:p>
      </dgm:t>
    </dgm:pt>
    <dgm:pt modelId="{644ACF61-A493-4B19-A1BE-555877E27793}" type="parTrans" cxnId="{67D8216B-F5D2-487B-ADFE-5AB9ACDE903A}">
      <dgm:prSet/>
      <dgm:spPr/>
      <dgm:t>
        <a:bodyPr/>
        <a:lstStyle/>
        <a:p>
          <a:endParaRPr lang="en-US"/>
        </a:p>
      </dgm:t>
    </dgm:pt>
    <dgm:pt modelId="{E68592C1-85A2-4AD9-BE92-87D224CBF066}" type="sibTrans" cxnId="{67D8216B-F5D2-487B-ADFE-5AB9ACDE903A}">
      <dgm:prSet/>
      <dgm:spPr/>
      <dgm:t>
        <a:bodyPr/>
        <a:lstStyle/>
        <a:p>
          <a:endParaRPr lang="en-US"/>
        </a:p>
      </dgm:t>
    </dgm:pt>
    <dgm:pt modelId="{15626789-0D34-4776-9BD5-E36FBA00E6FD}">
      <dgm:prSet/>
      <dgm:spPr/>
      <dgm:t>
        <a:bodyPr/>
        <a:lstStyle/>
        <a:p>
          <a:r>
            <a:rPr lang="en-US" dirty="0"/>
            <a:t>The Fairness of Justice Approach</a:t>
          </a:r>
        </a:p>
      </dgm:t>
    </dgm:pt>
    <dgm:pt modelId="{6AEEB1B0-C075-4274-BCB1-E327E6593F20}" type="parTrans" cxnId="{DB93F2A1-8136-4975-AEE0-3721E963E91C}">
      <dgm:prSet/>
      <dgm:spPr/>
      <dgm:t>
        <a:bodyPr/>
        <a:lstStyle/>
        <a:p>
          <a:endParaRPr lang="en-US"/>
        </a:p>
      </dgm:t>
    </dgm:pt>
    <dgm:pt modelId="{644582F6-0C52-415A-90CF-89DBD54ED743}" type="sibTrans" cxnId="{DB93F2A1-8136-4975-AEE0-3721E963E91C}">
      <dgm:prSet/>
      <dgm:spPr/>
      <dgm:t>
        <a:bodyPr/>
        <a:lstStyle/>
        <a:p>
          <a:endParaRPr lang="en-US"/>
        </a:p>
      </dgm:t>
    </dgm:pt>
    <dgm:pt modelId="{421DB9B9-42AA-4B44-B7B6-60A505AE70A0}">
      <dgm:prSet custT="1"/>
      <dgm:spPr/>
      <dgm:t>
        <a:bodyPr/>
        <a:lstStyle/>
        <a:p>
          <a:r>
            <a:rPr lang="en-US" sz="2500" kern="1200" dirty="0">
              <a:solidFill>
                <a:prstClr val="black">
                  <a:hueOff val="0"/>
                  <a:satOff val="0"/>
                  <a:lumOff val="0"/>
                  <a:alphaOff val="0"/>
                </a:prstClr>
              </a:solidFill>
              <a:latin typeface="Avenir Next LT Pro"/>
              <a:ea typeface="+mn-ea"/>
              <a:cs typeface="+mn-cs"/>
            </a:rPr>
            <a:t>The Common Good Approach</a:t>
          </a:r>
        </a:p>
      </dgm:t>
    </dgm:pt>
    <dgm:pt modelId="{2DE410E1-1FED-42CD-B3BF-5D4C0301C637}" type="parTrans" cxnId="{F1AC752C-2DDC-499E-8AB0-D10424C5DE57}">
      <dgm:prSet/>
      <dgm:spPr/>
      <dgm:t>
        <a:bodyPr/>
        <a:lstStyle/>
        <a:p>
          <a:endParaRPr lang="en-US"/>
        </a:p>
      </dgm:t>
    </dgm:pt>
    <dgm:pt modelId="{EBE10B31-37C9-42B0-84CF-75F094D89C5B}" type="sibTrans" cxnId="{F1AC752C-2DDC-499E-8AB0-D10424C5DE57}">
      <dgm:prSet/>
      <dgm:spPr/>
      <dgm:t>
        <a:bodyPr/>
        <a:lstStyle/>
        <a:p>
          <a:endParaRPr lang="en-US"/>
        </a:p>
      </dgm:t>
    </dgm:pt>
    <dgm:pt modelId="{C048E8AB-1518-465A-8497-0F5CA9FCA620}">
      <dgm:prSet/>
      <dgm:spPr/>
      <dgm:t>
        <a:bodyPr/>
        <a:lstStyle/>
        <a:p>
          <a:r>
            <a:rPr lang="en-US" dirty="0">
              <a:solidFill>
                <a:schemeClr val="accent5"/>
              </a:solidFill>
            </a:rPr>
            <a:t>The Virtue Approach</a:t>
          </a:r>
        </a:p>
      </dgm:t>
    </dgm:pt>
    <dgm:pt modelId="{A0EAF343-6A72-421E-8A10-79E2D8143476}" type="parTrans" cxnId="{DAE037B4-FD09-4D32-8811-645A17425B3F}">
      <dgm:prSet/>
      <dgm:spPr/>
      <dgm:t>
        <a:bodyPr/>
        <a:lstStyle/>
        <a:p>
          <a:endParaRPr lang="en-US"/>
        </a:p>
      </dgm:t>
    </dgm:pt>
    <dgm:pt modelId="{AD5DC6A3-B37A-4113-87FC-79EDFDE864C2}" type="sibTrans" cxnId="{DAE037B4-FD09-4D32-8811-645A17425B3F}">
      <dgm:prSet/>
      <dgm:spPr/>
      <dgm:t>
        <a:bodyPr/>
        <a:lstStyle/>
        <a:p>
          <a:endParaRPr lang="en-US"/>
        </a:p>
      </dgm:t>
    </dgm:pt>
    <dgm:pt modelId="{01BE7711-42FC-2542-AC9D-069FCEA35D33}" type="pres">
      <dgm:prSet presAssocID="{E53A4F65-4F97-4237-8C21-8E7A81369C99}" presName="vert0" presStyleCnt="0">
        <dgm:presLayoutVars>
          <dgm:dir/>
          <dgm:animOne val="branch"/>
          <dgm:animLvl val="lvl"/>
        </dgm:presLayoutVars>
      </dgm:prSet>
      <dgm:spPr/>
    </dgm:pt>
    <dgm:pt modelId="{B69F8EA6-414B-DD40-9B94-F657FD4E260F}" type="pres">
      <dgm:prSet presAssocID="{3A9145D8-901D-4345-993B-1E8D36E35D99}" presName="thickLine" presStyleLbl="alignNode1" presStyleIdx="0" presStyleCnt="5"/>
      <dgm:spPr/>
    </dgm:pt>
    <dgm:pt modelId="{9F796C8C-F7D6-D648-B40B-33C778A34CD6}" type="pres">
      <dgm:prSet presAssocID="{3A9145D8-901D-4345-993B-1E8D36E35D99}" presName="horz1" presStyleCnt="0"/>
      <dgm:spPr/>
    </dgm:pt>
    <dgm:pt modelId="{6969DF3B-A5E5-F54F-AEA5-A7D967B95B22}" type="pres">
      <dgm:prSet presAssocID="{3A9145D8-901D-4345-993B-1E8D36E35D99}" presName="tx1" presStyleLbl="revTx" presStyleIdx="0" presStyleCnt="5"/>
      <dgm:spPr/>
    </dgm:pt>
    <dgm:pt modelId="{97D05285-6F58-2145-B9FC-FFA2927AEF1E}" type="pres">
      <dgm:prSet presAssocID="{3A9145D8-901D-4345-993B-1E8D36E35D99}" presName="vert1" presStyleCnt="0"/>
      <dgm:spPr/>
    </dgm:pt>
    <dgm:pt modelId="{EC16CE5D-4A3A-5B4F-8DF9-D105F6BE1721}" type="pres">
      <dgm:prSet presAssocID="{34C18A93-8C5B-483C-896E-DB425FB7756D}" presName="thickLine" presStyleLbl="alignNode1" presStyleIdx="1" presStyleCnt="5"/>
      <dgm:spPr/>
    </dgm:pt>
    <dgm:pt modelId="{8BA4571F-D17A-C243-BEC2-A7FE5E88077A}" type="pres">
      <dgm:prSet presAssocID="{34C18A93-8C5B-483C-896E-DB425FB7756D}" presName="horz1" presStyleCnt="0"/>
      <dgm:spPr/>
    </dgm:pt>
    <dgm:pt modelId="{CC51D4C8-D2AA-4148-BA0C-3D493C20ACB1}" type="pres">
      <dgm:prSet presAssocID="{34C18A93-8C5B-483C-896E-DB425FB7756D}" presName="tx1" presStyleLbl="revTx" presStyleIdx="1" presStyleCnt="5"/>
      <dgm:spPr/>
    </dgm:pt>
    <dgm:pt modelId="{ACE38C54-A71E-DA48-999F-905E8FB912C5}" type="pres">
      <dgm:prSet presAssocID="{34C18A93-8C5B-483C-896E-DB425FB7756D}" presName="vert1" presStyleCnt="0"/>
      <dgm:spPr/>
    </dgm:pt>
    <dgm:pt modelId="{1D715B83-E1F2-DD4D-8D93-B0991B189458}" type="pres">
      <dgm:prSet presAssocID="{15626789-0D34-4776-9BD5-E36FBA00E6FD}" presName="thickLine" presStyleLbl="alignNode1" presStyleIdx="2" presStyleCnt="5"/>
      <dgm:spPr/>
    </dgm:pt>
    <dgm:pt modelId="{AF4F00E9-0F37-0E43-98B3-E0522418666F}" type="pres">
      <dgm:prSet presAssocID="{15626789-0D34-4776-9BD5-E36FBA00E6FD}" presName="horz1" presStyleCnt="0"/>
      <dgm:spPr/>
    </dgm:pt>
    <dgm:pt modelId="{218B34D3-B334-AD43-A0B1-721164E2D0BD}" type="pres">
      <dgm:prSet presAssocID="{15626789-0D34-4776-9BD5-E36FBA00E6FD}" presName="tx1" presStyleLbl="revTx" presStyleIdx="2" presStyleCnt="5"/>
      <dgm:spPr/>
    </dgm:pt>
    <dgm:pt modelId="{90F2E98C-369A-4849-ABAE-192BF220CF0F}" type="pres">
      <dgm:prSet presAssocID="{15626789-0D34-4776-9BD5-E36FBA00E6FD}" presName="vert1" presStyleCnt="0"/>
      <dgm:spPr/>
    </dgm:pt>
    <dgm:pt modelId="{D93A0928-5B14-2B48-BB18-3F62A543C46D}" type="pres">
      <dgm:prSet presAssocID="{421DB9B9-42AA-4B44-B7B6-60A505AE70A0}" presName="thickLine" presStyleLbl="alignNode1" presStyleIdx="3" presStyleCnt="5"/>
      <dgm:spPr/>
    </dgm:pt>
    <dgm:pt modelId="{EB0ECBB0-A7E8-0E40-A3BB-54B86195F688}" type="pres">
      <dgm:prSet presAssocID="{421DB9B9-42AA-4B44-B7B6-60A505AE70A0}" presName="horz1" presStyleCnt="0"/>
      <dgm:spPr/>
    </dgm:pt>
    <dgm:pt modelId="{D369C161-DB27-6A4C-A894-BBAA2D1B857A}" type="pres">
      <dgm:prSet presAssocID="{421DB9B9-42AA-4B44-B7B6-60A505AE70A0}" presName="tx1" presStyleLbl="revTx" presStyleIdx="3" presStyleCnt="5"/>
      <dgm:spPr/>
    </dgm:pt>
    <dgm:pt modelId="{221D1B29-73AF-B843-A850-2AA0D32F7AAE}" type="pres">
      <dgm:prSet presAssocID="{421DB9B9-42AA-4B44-B7B6-60A505AE70A0}" presName="vert1" presStyleCnt="0"/>
      <dgm:spPr/>
    </dgm:pt>
    <dgm:pt modelId="{7BBB2929-A960-864C-B97B-E7F9B20EBF7F}" type="pres">
      <dgm:prSet presAssocID="{C048E8AB-1518-465A-8497-0F5CA9FCA620}" presName="thickLine" presStyleLbl="alignNode1" presStyleIdx="4" presStyleCnt="5"/>
      <dgm:spPr/>
    </dgm:pt>
    <dgm:pt modelId="{86794372-4035-5B4B-B48D-B66D27BF1BF0}" type="pres">
      <dgm:prSet presAssocID="{C048E8AB-1518-465A-8497-0F5CA9FCA620}" presName="horz1" presStyleCnt="0"/>
      <dgm:spPr/>
    </dgm:pt>
    <dgm:pt modelId="{12EEE5B8-C5B8-824C-81F8-4F9204C7533F}" type="pres">
      <dgm:prSet presAssocID="{C048E8AB-1518-465A-8497-0F5CA9FCA620}" presName="tx1" presStyleLbl="revTx" presStyleIdx="4" presStyleCnt="5"/>
      <dgm:spPr/>
    </dgm:pt>
    <dgm:pt modelId="{35D27C30-876A-2243-BB25-A20338557A67}" type="pres">
      <dgm:prSet presAssocID="{C048E8AB-1518-465A-8497-0F5CA9FCA620}" presName="vert1" presStyleCnt="0"/>
      <dgm:spPr/>
    </dgm:pt>
  </dgm:ptLst>
  <dgm:cxnLst>
    <dgm:cxn modelId="{E98DCE1B-B419-4A41-A42E-C9F8EDE4E763}" type="presOf" srcId="{15626789-0D34-4776-9BD5-E36FBA00E6FD}" destId="{218B34D3-B334-AD43-A0B1-721164E2D0BD}" srcOrd="0" destOrd="0" presId="urn:microsoft.com/office/officeart/2008/layout/LinedList"/>
    <dgm:cxn modelId="{F1AC752C-2DDC-499E-8AB0-D10424C5DE57}" srcId="{E53A4F65-4F97-4237-8C21-8E7A81369C99}" destId="{421DB9B9-42AA-4B44-B7B6-60A505AE70A0}" srcOrd="3" destOrd="0" parTransId="{2DE410E1-1FED-42CD-B3BF-5D4C0301C637}" sibTransId="{EBE10B31-37C9-42B0-84CF-75F094D89C5B}"/>
    <dgm:cxn modelId="{6523F03D-996B-F94A-812F-B43E29AC2BCB}" type="presOf" srcId="{34C18A93-8C5B-483C-896E-DB425FB7756D}" destId="{CC51D4C8-D2AA-4148-BA0C-3D493C20ACB1}" srcOrd="0" destOrd="0" presId="urn:microsoft.com/office/officeart/2008/layout/LinedList"/>
    <dgm:cxn modelId="{67D8216B-F5D2-487B-ADFE-5AB9ACDE903A}" srcId="{E53A4F65-4F97-4237-8C21-8E7A81369C99}" destId="{34C18A93-8C5B-483C-896E-DB425FB7756D}" srcOrd="1" destOrd="0" parTransId="{644ACF61-A493-4B19-A1BE-555877E27793}" sibTransId="{E68592C1-85A2-4AD9-BE92-87D224CBF066}"/>
    <dgm:cxn modelId="{3FB35D54-C654-FA46-B6B0-CB94E2698410}" type="presOf" srcId="{421DB9B9-42AA-4B44-B7B6-60A505AE70A0}" destId="{D369C161-DB27-6A4C-A894-BBAA2D1B857A}" srcOrd="0" destOrd="0" presId="urn:microsoft.com/office/officeart/2008/layout/LinedList"/>
    <dgm:cxn modelId="{DB93F2A1-8136-4975-AEE0-3721E963E91C}" srcId="{E53A4F65-4F97-4237-8C21-8E7A81369C99}" destId="{15626789-0D34-4776-9BD5-E36FBA00E6FD}" srcOrd="2" destOrd="0" parTransId="{6AEEB1B0-C075-4274-BCB1-E327E6593F20}" sibTransId="{644582F6-0C52-415A-90CF-89DBD54ED743}"/>
    <dgm:cxn modelId="{3D323BB0-8AFD-4DE1-A9B8-035AD75856A5}" srcId="{E53A4F65-4F97-4237-8C21-8E7A81369C99}" destId="{3A9145D8-901D-4345-993B-1E8D36E35D99}" srcOrd="0" destOrd="0" parTransId="{D4743C87-B4E0-409F-B781-580D0004EF0E}" sibTransId="{A773B80B-3DC5-4612-9E8F-620358C047D4}"/>
    <dgm:cxn modelId="{DAE037B4-FD09-4D32-8811-645A17425B3F}" srcId="{E53A4F65-4F97-4237-8C21-8E7A81369C99}" destId="{C048E8AB-1518-465A-8497-0F5CA9FCA620}" srcOrd="4" destOrd="0" parTransId="{A0EAF343-6A72-421E-8A10-79E2D8143476}" sibTransId="{AD5DC6A3-B37A-4113-87FC-79EDFDE864C2}"/>
    <dgm:cxn modelId="{86B8A9D3-D568-324F-96BD-9F16E16DD8CA}" type="presOf" srcId="{3A9145D8-901D-4345-993B-1E8D36E35D99}" destId="{6969DF3B-A5E5-F54F-AEA5-A7D967B95B22}" srcOrd="0" destOrd="0" presId="urn:microsoft.com/office/officeart/2008/layout/LinedList"/>
    <dgm:cxn modelId="{499ADDE4-602A-5146-A7DA-44C68046EB8B}" type="presOf" srcId="{C048E8AB-1518-465A-8497-0F5CA9FCA620}" destId="{12EEE5B8-C5B8-824C-81F8-4F9204C7533F}" srcOrd="0" destOrd="0" presId="urn:microsoft.com/office/officeart/2008/layout/LinedList"/>
    <dgm:cxn modelId="{4A7075F6-8518-5449-BACE-3302128D3D03}" type="presOf" srcId="{E53A4F65-4F97-4237-8C21-8E7A81369C99}" destId="{01BE7711-42FC-2542-AC9D-069FCEA35D33}" srcOrd="0" destOrd="0" presId="urn:microsoft.com/office/officeart/2008/layout/LinedList"/>
    <dgm:cxn modelId="{79B1FDE0-E5B0-734A-B470-0421C587A0C7}" type="presParOf" srcId="{01BE7711-42FC-2542-AC9D-069FCEA35D33}" destId="{B69F8EA6-414B-DD40-9B94-F657FD4E260F}" srcOrd="0" destOrd="0" presId="urn:microsoft.com/office/officeart/2008/layout/LinedList"/>
    <dgm:cxn modelId="{5A9D8619-C398-1048-9CD7-42724126FD4B}" type="presParOf" srcId="{01BE7711-42FC-2542-AC9D-069FCEA35D33}" destId="{9F796C8C-F7D6-D648-B40B-33C778A34CD6}" srcOrd="1" destOrd="0" presId="urn:microsoft.com/office/officeart/2008/layout/LinedList"/>
    <dgm:cxn modelId="{A0293C0D-75F3-074B-B6C9-923FE916B2A4}" type="presParOf" srcId="{9F796C8C-F7D6-D648-B40B-33C778A34CD6}" destId="{6969DF3B-A5E5-F54F-AEA5-A7D967B95B22}" srcOrd="0" destOrd="0" presId="urn:microsoft.com/office/officeart/2008/layout/LinedList"/>
    <dgm:cxn modelId="{F6044455-A335-4F44-9E64-19126B86085F}" type="presParOf" srcId="{9F796C8C-F7D6-D648-B40B-33C778A34CD6}" destId="{97D05285-6F58-2145-B9FC-FFA2927AEF1E}" srcOrd="1" destOrd="0" presId="urn:microsoft.com/office/officeart/2008/layout/LinedList"/>
    <dgm:cxn modelId="{D120B31A-DDFC-EF4D-B83B-E8230AFD20C4}" type="presParOf" srcId="{01BE7711-42FC-2542-AC9D-069FCEA35D33}" destId="{EC16CE5D-4A3A-5B4F-8DF9-D105F6BE1721}" srcOrd="2" destOrd="0" presId="urn:microsoft.com/office/officeart/2008/layout/LinedList"/>
    <dgm:cxn modelId="{C97BDB63-8AEF-DC41-BABC-CA91EFCFE2D1}" type="presParOf" srcId="{01BE7711-42FC-2542-AC9D-069FCEA35D33}" destId="{8BA4571F-D17A-C243-BEC2-A7FE5E88077A}" srcOrd="3" destOrd="0" presId="urn:microsoft.com/office/officeart/2008/layout/LinedList"/>
    <dgm:cxn modelId="{37243FFB-3A42-064B-A23F-4393B24EFE15}" type="presParOf" srcId="{8BA4571F-D17A-C243-BEC2-A7FE5E88077A}" destId="{CC51D4C8-D2AA-4148-BA0C-3D493C20ACB1}" srcOrd="0" destOrd="0" presId="urn:microsoft.com/office/officeart/2008/layout/LinedList"/>
    <dgm:cxn modelId="{61C9CE9F-C34F-714C-885B-371107A43AFD}" type="presParOf" srcId="{8BA4571F-D17A-C243-BEC2-A7FE5E88077A}" destId="{ACE38C54-A71E-DA48-999F-905E8FB912C5}" srcOrd="1" destOrd="0" presId="urn:microsoft.com/office/officeart/2008/layout/LinedList"/>
    <dgm:cxn modelId="{53DC3893-5B05-6C4E-B476-7EA4209DC10B}" type="presParOf" srcId="{01BE7711-42FC-2542-AC9D-069FCEA35D33}" destId="{1D715B83-E1F2-DD4D-8D93-B0991B189458}" srcOrd="4" destOrd="0" presId="urn:microsoft.com/office/officeart/2008/layout/LinedList"/>
    <dgm:cxn modelId="{CE9DD290-297D-0547-B227-909ED637CCBB}" type="presParOf" srcId="{01BE7711-42FC-2542-AC9D-069FCEA35D33}" destId="{AF4F00E9-0F37-0E43-98B3-E0522418666F}" srcOrd="5" destOrd="0" presId="urn:microsoft.com/office/officeart/2008/layout/LinedList"/>
    <dgm:cxn modelId="{C4DA5D33-228D-E84B-8CD5-8AAB9C063070}" type="presParOf" srcId="{AF4F00E9-0F37-0E43-98B3-E0522418666F}" destId="{218B34D3-B334-AD43-A0B1-721164E2D0BD}" srcOrd="0" destOrd="0" presId="urn:microsoft.com/office/officeart/2008/layout/LinedList"/>
    <dgm:cxn modelId="{52BB7BFE-B811-0341-B929-E24BB0992D56}" type="presParOf" srcId="{AF4F00E9-0F37-0E43-98B3-E0522418666F}" destId="{90F2E98C-369A-4849-ABAE-192BF220CF0F}" srcOrd="1" destOrd="0" presId="urn:microsoft.com/office/officeart/2008/layout/LinedList"/>
    <dgm:cxn modelId="{F1040062-87B9-4943-BADE-175D844DFA89}" type="presParOf" srcId="{01BE7711-42FC-2542-AC9D-069FCEA35D33}" destId="{D93A0928-5B14-2B48-BB18-3F62A543C46D}" srcOrd="6" destOrd="0" presId="urn:microsoft.com/office/officeart/2008/layout/LinedList"/>
    <dgm:cxn modelId="{878ABDB8-067C-2F4B-A86C-92EDB486F5CE}" type="presParOf" srcId="{01BE7711-42FC-2542-AC9D-069FCEA35D33}" destId="{EB0ECBB0-A7E8-0E40-A3BB-54B86195F688}" srcOrd="7" destOrd="0" presId="urn:microsoft.com/office/officeart/2008/layout/LinedList"/>
    <dgm:cxn modelId="{0266DF1D-2495-4E4F-A5A9-8295046031F0}" type="presParOf" srcId="{EB0ECBB0-A7E8-0E40-A3BB-54B86195F688}" destId="{D369C161-DB27-6A4C-A894-BBAA2D1B857A}" srcOrd="0" destOrd="0" presId="urn:microsoft.com/office/officeart/2008/layout/LinedList"/>
    <dgm:cxn modelId="{4CAC4DD8-A512-0B41-9011-7CF09BAEDB41}" type="presParOf" srcId="{EB0ECBB0-A7E8-0E40-A3BB-54B86195F688}" destId="{221D1B29-73AF-B843-A850-2AA0D32F7AAE}" srcOrd="1" destOrd="0" presId="urn:microsoft.com/office/officeart/2008/layout/LinedList"/>
    <dgm:cxn modelId="{632296F1-8E5B-7C4E-8285-191B95EFFBDC}" type="presParOf" srcId="{01BE7711-42FC-2542-AC9D-069FCEA35D33}" destId="{7BBB2929-A960-864C-B97B-E7F9B20EBF7F}" srcOrd="8" destOrd="0" presId="urn:microsoft.com/office/officeart/2008/layout/LinedList"/>
    <dgm:cxn modelId="{51A87BBC-929F-FD4D-9EF6-E025A1E775D7}" type="presParOf" srcId="{01BE7711-42FC-2542-AC9D-069FCEA35D33}" destId="{86794372-4035-5B4B-B48D-B66D27BF1BF0}" srcOrd="9" destOrd="0" presId="urn:microsoft.com/office/officeart/2008/layout/LinedList"/>
    <dgm:cxn modelId="{B4ECEE71-822C-9041-BC2D-2D4B33C049B3}" type="presParOf" srcId="{86794372-4035-5B4B-B48D-B66D27BF1BF0}" destId="{12EEE5B8-C5B8-824C-81F8-4F9204C7533F}" srcOrd="0" destOrd="0" presId="urn:microsoft.com/office/officeart/2008/layout/LinedList"/>
    <dgm:cxn modelId="{DC014595-FDCF-FE4D-8732-CABB139E6D84}" type="presParOf" srcId="{86794372-4035-5B4B-B48D-B66D27BF1BF0}" destId="{35D27C30-876A-2243-BB25-A20338557A67}"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D1F63933-727A-44FD-971C-8318531D7A83}" type="doc">
      <dgm:prSet loTypeId="urn:microsoft.com/office/officeart/2008/layout/LinedList" loCatId="list" qsTypeId="urn:microsoft.com/office/officeart/2005/8/quickstyle/simple4" qsCatId="simple" csTypeId="urn:microsoft.com/office/officeart/2005/8/colors/accent6_2" csCatId="accent6" phldr="1"/>
      <dgm:spPr/>
      <dgm:t>
        <a:bodyPr/>
        <a:lstStyle/>
        <a:p>
          <a:endParaRPr lang="en-US"/>
        </a:p>
      </dgm:t>
    </dgm:pt>
    <dgm:pt modelId="{5AC57C9F-1A9D-49E8-8BB5-506698DF6761}">
      <dgm:prSet phldrT="[Text]" custT="1"/>
      <dgm:spPr/>
      <dgm:t>
        <a:bodyPr/>
        <a:lstStyle/>
        <a:p>
          <a:r>
            <a:rPr lang="en-US" sz="2000" dirty="0">
              <a:latin typeface="+mn-lt"/>
            </a:rPr>
            <a:t>1</a:t>
          </a:r>
        </a:p>
      </dgm:t>
    </dgm:pt>
    <dgm:pt modelId="{D00B34A4-5AC2-41B6-8DD3-4E948B98CB60}" type="parTrans" cxnId="{2FAA5DC3-F4E6-49A1-9DCC-673F4E948B8F}">
      <dgm:prSet/>
      <dgm:spPr/>
      <dgm:t>
        <a:bodyPr/>
        <a:lstStyle/>
        <a:p>
          <a:endParaRPr lang="en-US" sz="2000">
            <a:latin typeface="+mn-lt"/>
          </a:endParaRPr>
        </a:p>
      </dgm:t>
    </dgm:pt>
    <dgm:pt modelId="{28DF6B9D-8F76-4127-8440-B58BDC735742}" type="sibTrans" cxnId="{2FAA5DC3-F4E6-49A1-9DCC-673F4E948B8F}">
      <dgm:prSet/>
      <dgm:spPr/>
      <dgm:t>
        <a:bodyPr/>
        <a:lstStyle/>
        <a:p>
          <a:endParaRPr lang="en-US" sz="2000">
            <a:latin typeface="+mn-lt"/>
          </a:endParaRPr>
        </a:p>
      </dgm:t>
    </dgm:pt>
    <dgm:pt modelId="{D600E0DE-2361-4905-BA0E-5D8241A31D34}">
      <dgm:prSet phldrT="[Text]" custT="1"/>
      <dgm:spPr/>
      <dgm:t>
        <a:bodyPr/>
        <a:lstStyle/>
        <a:p>
          <a:r>
            <a:rPr lang="en-US" sz="2000" dirty="0">
              <a:latin typeface="+mn-lt"/>
            </a:rPr>
            <a:t>Recognize an Ethical Issue</a:t>
          </a:r>
        </a:p>
      </dgm:t>
    </dgm:pt>
    <dgm:pt modelId="{23938EA5-E93A-4165-89AD-FF5B622576D8}" type="parTrans" cxnId="{2933891D-9345-40E0-9B4A-451002D67A75}">
      <dgm:prSet/>
      <dgm:spPr/>
      <dgm:t>
        <a:bodyPr/>
        <a:lstStyle/>
        <a:p>
          <a:endParaRPr lang="en-US" sz="2000">
            <a:latin typeface="+mn-lt"/>
          </a:endParaRPr>
        </a:p>
      </dgm:t>
    </dgm:pt>
    <dgm:pt modelId="{337C7F06-C178-4E81-AAB1-68721A03780D}" type="sibTrans" cxnId="{2933891D-9345-40E0-9B4A-451002D67A75}">
      <dgm:prSet/>
      <dgm:spPr/>
      <dgm:t>
        <a:bodyPr/>
        <a:lstStyle/>
        <a:p>
          <a:endParaRPr lang="en-US" sz="2000">
            <a:latin typeface="+mn-lt"/>
          </a:endParaRPr>
        </a:p>
      </dgm:t>
    </dgm:pt>
    <dgm:pt modelId="{C1E12B45-3EB1-479B-83D9-399CD6A94F82}">
      <dgm:prSet phldrT="[Text]" custT="1"/>
      <dgm:spPr/>
      <dgm:t>
        <a:bodyPr/>
        <a:lstStyle/>
        <a:p>
          <a:r>
            <a:rPr lang="en-US" sz="2000" dirty="0">
              <a:latin typeface="+mn-lt"/>
            </a:rPr>
            <a:t>2</a:t>
          </a:r>
        </a:p>
      </dgm:t>
    </dgm:pt>
    <dgm:pt modelId="{6A7E686D-3250-450F-A504-ECB2E4A3D37B}" type="parTrans" cxnId="{3849BEB6-5AF7-4A36-8C5B-6565822D3592}">
      <dgm:prSet/>
      <dgm:spPr/>
      <dgm:t>
        <a:bodyPr/>
        <a:lstStyle/>
        <a:p>
          <a:endParaRPr lang="en-US" sz="2000">
            <a:latin typeface="+mn-lt"/>
          </a:endParaRPr>
        </a:p>
      </dgm:t>
    </dgm:pt>
    <dgm:pt modelId="{F9D13F13-C8B8-4D65-BC50-BF785471FFAB}" type="sibTrans" cxnId="{3849BEB6-5AF7-4A36-8C5B-6565822D3592}">
      <dgm:prSet/>
      <dgm:spPr/>
      <dgm:t>
        <a:bodyPr/>
        <a:lstStyle/>
        <a:p>
          <a:endParaRPr lang="en-US" sz="2000">
            <a:latin typeface="+mn-lt"/>
          </a:endParaRPr>
        </a:p>
      </dgm:t>
    </dgm:pt>
    <dgm:pt modelId="{D82E379C-3C9A-4937-AE4A-330F391D8744}">
      <dgm:prSet phldrT="[Text]" custT="1"/>
      <dgm:spPr/>
      <dgm:t>
        <a:bodyPr/>
        <a:lstStyle/>
        <a:p>
          <a:r>
            <a:rPr lang="en-US" sz="2000" dirty="0">
              <a:latin typeface="+mn-lt"/>
            </a:rPr>
            <a:t>Get the Facts</a:t>
          </a:r>
        </a:p>
      </dgm:t>
    </dgm:pt>
    <dgm:pt modelId="{F26A6777-7FCD-4D91-95ED-1C344EF53047}" type="parTrans" cxnId="{4B6985E6-33C9-4E41-883E-13D71578AB9B}">
      <dgm:prSet/>
      <dgm:spPr/>
      <dgm:t>
        <a:bodyPr/>
        <a:lstStyle/>
        <a:p>
          <a:endParaRPr lang="en-US" sz="2000">
            <a:latin typeface="+mn-lt"/>
          </a:endParaRPr>
        </a:p>
      </dgm:t>
    </dgm:pt>
    <dgm:pt modelId="{0187D666-7848-4BFB-A5EA-AAEF5261188E}" type="sibTrans" cxnId="{4B6985E6-33C9-4E41-883E-13D71578AB9B}">
      <dgm:prSet/>
      <dgm:spPr/>
      <dgm:t>
        <a:bodyPr/>
        <a:lstStyle/>
        <a:p>
          <a:endParaRPr lang="en-US" sz="2000">
            <a:latin typeface="+mn-lt"/>
          </a:endParaRPr>
        </a:p>
      </dgm:t>
    </dgm:pt>
    <dgm:pt modelId="{9FF6055E-528C-4B3B-934F-E77A4764347B}">
      <dgm:prSet phldrT="[Text]" custT="1"/>
      <dgm:spPr/>
      <dgm:t>
        <a:bodyPr/>
        <a:lstStyle/>
        <a:p>
          <a:r>
            <a:rPr lang="en-US" sz="2000" dirty="0">
              <a:latin typeface="+mn-lt"/>
            </a:rPr>
            <a:t>3</a:t>
          </a:r>
        </a:p>
      </dgm:t>
    </dgm:pt>
    <dgm:pt modelId="{97DA0A8D-03E5-4B50-A7E9-5A6BE74DEA10}" type="parTrans" cxnId="{AEF89AB2-9481-47F4-9FA4-FBBBC18BF6F6}">
      <dgm:prSet/>
      <dgm:spPr/>
      <dgm:t>
        <a:bodyPr/>
        <a:lstStyle/>
        <a:p>
          <a:endParaRPr lang="en-US" sz="2000">
            <a:latin typeface="+mn-lt"/>
          </a:endParaRPr>
        </a:p>
      </dgm:t>
    </dgm:pt>
    <dgm:pt modelId="{8247404A-72CC-4CA0-A0E4-A9D506F2D1CF}" type="sibTrans" cxnId="{AEF89AB2-9481-47F4-9FA4-FBBBC18BF6F6}">
      <dgm:prSet/>
      <dgm:spPr/>
      <dgm:t>
        <a:bodyPr/>
        <a:lstStyle/>
        <a:p>
          <a:endParaRPr lang="en-US" sz="2000">
            <a:latin typeface="+mn-lt"/>
          </a:endParaRPr>
        </a:p>
      </dgm:t>
    </dgm:pt>
    <dgm:pt modelId="{AF13ADE9-B15A-44AE-94A4-19D428AC0BF7}">
      <dgm:prSet phldrT="[Text]" custT="1"/>
      <dgm:spPr/>
      <dgm:t>
        <a:bodyPr/>
        <a:lstStyle/>
        <a:p>
          <a:r>
            <a:rPr lang="en-US" sz="2000" dirty="0">
              <a:latin typeface="+mn-lt"/>
            </a:rPr>
            <a:t>Evaluate Alternative Actions</a:t>
          </a:r>
        </a:p>
      </dgm:t>
    </dgm:pt>
    <dgm:pt modelId="{B4041407-D0E9-4952-8FF5-500CC9F7FA7B}" type="parTrans" cxnId="{FD8BC3DD-5ED1-448D-8860-85B916B07F6C}">
      <dgm:prSet/>
      <dgm:spPr/>
      <dgm:t>
        <a:bodyPr/>
        <a:lstStyle/>
        <a:p>
          <a:endParaRPr lang="en-US" sz="2000">
            <a:latin typeface="+mn-lt"/>
          </a:endParaRPr>
        </a:p>
      </dgm:t>
    </dgm:pt>
    <dgm:pt modelId="{49C1B82F-F189-4234-BEDE-D746E4880D4C}" type="sibTrans" cxnId="{FD8BC3DD-5ED1-448D-8860-85B916B07F6C}">
      <dgm:prSet/>
      <dgm:spPr/>
      <dgm:t>
        <a:bodyPr/>
        <a:lstStyle/>
        <a:p>
          <a:endParaRPr lang="en-US" sz="2000">
            <a:latin typeface="+mn-lt"/>
          </a:endParaRPr>
        </a:p>
      </dgm:t>
    </dgm:pt>
    <dgm:pt modelId="{8E12C563-7CA9-41B0-996B-67DAAA1C6A99}">
      <dgm:prSet phldrT="[Text]" custT="1"/>
      <dgm:spPr/>
      <dgm:t>
        <a:bodyPr/>
        <a:lstStyle/>
        <a:p>
          <a:r>
            <a:rPr lang="en-US" sz="2000" dirty="0">
              <a:latin typeface="+mn-lt"/>
            </a:rPr>
            <a:t>4</a:t>
          </a:r>
        </a:p>
      </dgm:t>
    </dgm:pt>
    <dgm:pt modelId="{6D437A10-F4B0-4517-BA8E-E09388300EE2}" type="parTrans" cxnId="{63313067-B8D5-4C1E-BB92-609914623C25}">
      <dgm:prSet/>
      <dgm:spPr/>
      <dgm:t>
        <a:bodyPr/>
        <a:lstStyle/>
        <a:p>
          <a:endParaRPr lang="en-US" sz="2000">
            <a:latin typeface="+mn-lt"/>
          </a:endParaRPr>
        </a:p>
      </dgm:t>
    </dgm:pt>
    <dgm:pt modelId="{C39D9EFE-D8C1-4A9E-847C-A2743074343E}" type="sibTrans" cxnId="{63313067-B8D5-4C1E-BB92-609914623C25}">
      <dgm:prSet/>
      <dgm:spPr/>
      <dgm:t>
        <a:bodyPr/>
        <a:lstStyle/>
        <a:p>
          <a:endParaRPr lang="en-US" sz="2000">
            <a:latin typeface="+mn-lt"/>
          </a:endParaRPr>
        </a:p>
      </dgm:t>
    </dgm:pt>
    <dgm:pt modelId="{E1F25522-1177-441F-9BF4-5776379D3C22}">
      <dgm:prSet phldrT="[Text]" custT="1"/>
      <dgm:spPr/>
      <dgm:t>
        <a:bodyPr/>
        <a:lstStyle/>
        <a:p>
          <a:r>
            <a:rPr lang="en-US" sz="2000" dirty="0">
              <a:latin typeface="+mn-lt"/>
            </a:rPr>
            <a:t>Make a Decision and Test It</a:t>
          </a:r>
        </a:p>
      </dgm:t>
    </dgm:pt>
    <dgm:pt modelId="{43AB37E8-DD50-4289-8DDD-020DB03D407C}" type="parTrans" cxnId="{BA823F39-777B-4AFB-8946-E3E7DE63B760}">
      <dgm:prSet/>
      <dgm:spPr/>
      <dgm:t>
        <a:bodyPr/>
        <a:lstStyle/>
        <a:p>
          <a:endParaRPr lang="en-US" sz="2000">
            <a:latin typeface="+mn-lt"/>
          </a:endParaRPr>
        </a:p>
      </dgm:t>
    </dgm:pt>
    <dgm:pt modelId="{B9BCCD52-0B86-4246-86BF-A858CC83B4D5}" type="sibTrans" cxnId="{BA823F39-777B-4AFB-8946-E3E7DE63B760}">
      <dgm:prSet/>
      <dgm:spPr/>
      <dgm:t>
        <a:bodyPr/>
        <a:lstStyle/>
        <a:p>
          <a:endParaRPr lang="en-US" sz="2000">
            <a:latin typeface="+mn-lt"/>
          </a:endParaRPr>
        </a:p>
      </dgm:t>
    </dgm:pt>
    <dgm:pt modelId="{A9C0AA3F-961F-4B9F-B663-C11B22268C99}">
      <dgm:prSet phldrT="[Text]" custT="1"/>
      <dgm:spPr/>
      <dgm:t>
        <a:bodyPr/>
        <a:lstStyle/>
        <a:p>
          <a:r>
            <a:rPr lang="en-US" sz="2000" dirty="0">
              <a:latin typeface="+mn-lt"/>
            </a:rPr>
            <a:t>5</a:t>
          </a:r>
        </a:p>
      </dgm:t>
    </dgm:pt>
    <dgm:pt modelId="{555CB24E-6776-4707-861A-C393C8BCF9FC}" type="parTrans" cxnId="{25E2E67A-3E40-40D3-94E1-72FE57421E47}">
      <dgm:prSet/>
      <dgm:spPr/>
      <dgm:t>
        <a:bodyPr/>
        <a:lstStyle/>
        <a:p>
          <a:endParaRPr lang="en-US" sz="2000">
            <a:latin typeface="+mn-lt"/>
          </a:endParaRPr>
        </a:p>
      </dgm:t>
    </dgm:pt>
    <dgm:pt modelId="{425A6C96-AC4E-4B8B-9F6D-ED79B9B2B9CB}" type="sibTrans" cxnId="{25E2E67A-3E40-40D3-94E1-72FE57421E47}">
      <dgm:prSet/>
      <dgm:spPr/>
      <dgm:t>
        <a:bodyPr/>
        <a:lstStyle/>
        <a:p>
          <a:endParaRPr lang="en-US" sz="2000">
            <a:latin typeface="+mn-lt"/>
          </a:endParaRPr>
        </a:p>
      </dgm:t>
    </dgm:pt>
    <dgm:pt modelId="{360F12E1-BA14-462E-A05C-C76639E29BB7}">
      <dgm:prSet phldrT="[Text]" custT="1"/>
      <dgm:spPr/>
      <dgm:t>
        <a:bodyPr/>
        <a:lstStyle/>
        <a:p>
          <a:r>
            <a:rPr lang="en-US" sz="2000" dirty="0">
              <a:latin typeface="+mn-lt"/>
            </a:rPr>
            <a:t>Act and Reflect on the Outcome</a:t>
          </a:r>
        </a:p>
      </dgm:t>
    </dgm:pt>
    <dgm:pt modelId="{E78420D5-6D78-47E1-A00D-17A43434C208}" type="parTrans" cxnId="{6BEB6B7A-8CD4-443A-A07A-071F001E3448}">
      <dgm:prSet/>
      <dgm:spPr/>
      <dgm:t>
        <a:bodyPr/>
        <a:lstStyle/>
        <a:p>
          <a:endParaRPr lang="en-US" sz="2000">
            <a:latin typeface="+mn-lt"/>
          </a:endParaRPr>
        </a:p>
      </dgm:t>
    </dgm:pt>
    <dgm:pt modelId="{6DD28E9D-57B6-4037-ADBC-ACFE40EFD1C1}" type="sibTrans" cxnId="{6BEB6B7A-8CD4-443A-A07A-071F001E3448}">
      <dgm:prSet/>
      <dgm:spPr/>
      <dgm:t>
        <a:bodyPr/>
        <a:lstStyle/>
        <a:p>
          <a:endParaRPr lang="en-US" sz="2000">
            <a:latin typeface="+mn-lt"/>
          </a:endParaRPr>
        </a:p>
      </dgm:t>
    </dgm:pt>
    <dgm:pt modelId="{2A043BA6-CFA1-294C-969A-5C4E1A79822F}" type="pres">
      <dgm:prSet presAssocID="{D1F63933-727A-44FD-971C-8318531D7A83}" presName="vert0" presStyleCnt="0">
        <dgm:presLayoutVars>
          <dgm:dir/>
          <dgm:animOne val="branch"/>
          <dgm:animLvl val="lvl"/>
        </dgm:presLayoutVars>
      </dgm:prSet>
      <dgm:spPr/>
    </dgm:pt>
    <dgm:pt modelId="{0FA86C18-E271-BF45-B2FE-9D601C68B5F8}" type="pres">
      <dgm:prSet presAssocID="{5AC57C9F-1A9D-49E8-8BB5-506698DF6761}" presName="thickLine" presStyleLbl="alignNode1" presStyleIdx="0" presStyleCnt="5"/>
      <dgm:spPr/>
    </dgm:pt>
    <dgm:pt modelId="{1347302E-835B-7047-92A4-09136AFF1CF1}" type="pres">
      <dgm:prSet presAssocID="{5AC57C9F-1A9D-49E8-8BB5-506698DF6761}" presName="horz1" presStyleCnt="0"/>
      <dgm:spPr/>
    </dgm:pt>
    <dgm:pt modelId="{3709FB45-F82E-1343-931C-E15E99F4B4BD}" type="pres">
      <dgm:prSet presAssocID="{5AC57C9F-1A9D-49E8-8BB5-506698DF6761}" presName="tx1" presStyleLbl="revTx" presStyleIdx="0" presStyleCnt="10"/>
      <dgm:spPr/>
    </dgm:pt>
    <dgm:pt modelId="{6F972B6D-B8F6-6B4A-A90B-9B8E2273A429}" type="pres">
      <dgm:prSet presAssocID="{5AC57C9F-1A9D-49E8-8BB5-506698DF6761}" presName="vert1" presStyleCnt="0"/>
      <dgm:spPr/>
    </dgm:pt>
    <dgm:pt modelId="{21152923-E40B-914E-A332-3C71D773A4D0}" type="pres">
      <dgm:prSet presAssocID="{D600E0DE-2361-4905-BA0E-5D8241A31D34}" presName="vertSpace2a" presStyleCnt="0"/>
      <dgm:spPr/>
    </dgm:pt>
    <dgm:pt modelId="{16013317-11EF-CA48-A291-8AD62813D10F}" type="pres">
      <dgm:prSet presAssocID="{D600E0DE-2361-4905-BA0E-5D8241A31D34}" presName="horz2" presStyleCnt="0"/>
      <dgm:spPr/>
    </dgm:pt>
    <dgm:pt modelId="{F5685866-6FD0-C54B-A720-01326834691C}" type="pres">
      <dgm:prSet presAssocID="{D600E0DE-2361-4905-BA0E-5D8241A31D34}" presName="horzSpace2" presStyleCnt="0"/>
      <dgm:spPr/>
    </dgm:pt>
    <dgm:pt modelId="{24835D2D-5259-8E40-A799-DB04B608A4FA}" type="pres">
      <dgm:prSet presAssocID="{D600E0DE-2361-4905-BA0E-5D8241A31D34}" presName="tx2" presStyleLbl="revTx" presStyleIdx="1" presStyleCnt="10"/>
      <dgm:spPr/>
    </dgm:pt>
    <dgm:pt modelId="{D0FE302D-327D-A943-BD21-5D3F256D7BC8}" type="pres">
      <dgm:prSet presAssocID="{D600E0DE-2361-4905-BA0E-5D8241A31D34}" presName="vert2" presStyleCnt="0"/>
      <dgm:spPr/>
    </dgm:pt>
    <dgm:pt modelId="{278CDBF8-478C-4546-AABD-FAC950B2F589}" type="pres">
      <dgm:prSet presAssocID="{D600E0DE-2361-4905-BA0E-5D8241A31D34}" presName="thinLine2b" presStyleLbl="callout" presStyleIdx="0" presStyleCnt="5"/>
      <dgm:spPr/>
    </dgm:pt>
    <dgm:pt modelId="{9686692A-AFA9-544F-BF21-BF97F96F1F52}" type="pres">
      <dgm:prSet presAssocID="{D600E0DE-2361-4905-BA0E-5D8241A31D34}" presName="vertSpace2b" presStyleCnt="0"/>
      <dgm:spPr/>
    </dgm:pt>
    <dgm:pt modelId="{00F33550-C9F0-BD4D-AB92-B1F8FBA327B0}" type="pres">
      <dgm:prSet presAssocID="{C1E12B45-3EB1-479B-83D9-399CD6A94F82}" presName="thickLine" presStyleLbl="alignNode1" presStyleIdx="1" presStyleCnt="5"/>
      <dgm:spPr/>
    </dgm:pt>
    <dgm:pt modelId="{A4D7CD7C-3E07-9E40-B5BA-DD39002A7580}" type="pres">
      <dgm:prSet presAssocID="{C1E12B45-3EB1-479B-83D9-399CD6A94F82}" presName="horz1" presStyleCnt="0"/>
      <dgm:spPr/>
    </dgm:pt>
    <dgm:pt modelId="{C63B4D3F-35B4-3749-9982-AEABC0CE9BE8}" type="pres">
      <dgm:prSet presAssocID="{C1E12B45-3EB1-479B-83D9-399CD6A94F82}" presName="tx1" presStyleLbl="revTx" presStyleIdx="2" presStyleCnt="10"/>
      <dgm:spPr/>
    </dgm:pt>
    <dgm:pt modelId="{2BCECDFA-28C4-0C47-B7A5-E9CCA60D05A2}" type="pres">
      <dgm:prSet presAssocID="{C1E12B45-3EB1-479B-83D9-399CD6A94F82}" presName="vert1" presStyleCnt="0"/>
      <dgm:spPr/>
    </dgm:pt>
    <dgm:pt modelId="{1EAAB64B-E019-EB40-89E8-E007A101D935}" type="pres">
      <dgm:prSet presAssocID="{D82E379C-3C9A-4937-AE4A-330F391D8744}" presName="vertSpace2a" presStyleCnt="0"/>
      <dgm:spPr/>
    </dgm:pt>
    <dgm:pt modelId="{ECBD7EE4-C9B0-E147-9185-5DC5AE742998}" type="pres">
      <dgm:prSet presAssocID="{D82E379C-3C9A-4937-AE4A-330F391D8744}" presName="horz2" presStyleCnt="0"/>
      <dgm:spPr/>
    </dgm:pt>
    <dgm:pt modelId="{511F1F96-9568-2548-9A5A-94CAA8619337}" type="pres">
      <dgm:prSet presAssocID="{D82E379C-3C9A-4937-AE4A-330F391D8744}" presName="horzSpace2" presStyleCnt="0"/>
      <dgm:spPr/>
    </dgm:pt>
    <dgm:pt modelId="{D416EBAB-9498-1347-9970-59293051CD09}" type="pres">
      <dgm:prSet presAssocID="{D82E379C-3C9A-4937-AE4A-330F391D8744}" presName="tx2" presStyleLbl="revTx" presStyleIdx="3" presStyleCnt="10"/>
      <dgm:spPr/>
    </dgm:pt>
    <dgm:pt modelId="{22ECC473-2D96-0043-89F9-346DCC25E9A4}" type="pres">
      <dgm:prSet presAssocID="{D82E379C-3C9A-4937-AE4A-330F391D8744}" presName="vert2" presStyleCnt="0"/>
      <dgm:spPr/>
    </dgm:pt>
    <dgm:pt modelId="{37D77220-4D1D-D549-AB5D-517A94142E3F}" type="pres">
      <dgm:prSet presAssocID="{D82E379C-3C9A-4937-AE4A-330F391D8744}" presName="thinLine2b" presStyleLbl="callout" presStyleIdx="1" presStyleCnt="5"/>
      <dgm:spPr/>
    </dgm:pt>
    <dgm:pt modelId="{F8040A99-9A89-304F-9AF6-8C17DA5C440C}" type="pres">
      <dgm:prSet presAssocID="{D82E379C-3C9A-4937-AE4A-330F391D8744}" presName="vertSpace2b" presStyleCnt="0"/>
      <dgm:spPr/>
    </dgm:pt>
    <dgm:pt modelId="{03B4A9CB-5453-6445-8144-C065C3CF1441}" type="pres">
      <dgm:prSet presAssocID="{9FF6055E-528C-4B3B-934F-E77A4764347B}" presName="thickLine" presStyleLbl="alignNode1" presStyleIdx="2" presStyleCnt="5"/>
      <dgm:spPr/>
    </dgm:pt>
    <dgm:pt modelId="{852DDF8E-D16F-5143-BE2B-F300317BB5EA}" type="pres">
      <dgm:prSet presAssocID="{9FF6055E-528C-4B3B-934F-E77A4764347B}" presName="horz1" presStyleCnt="0"/>
      <dgm:spPr/>
    </dgm:pt>
    <dgm:pt modelId="{71DB1358-3AA7-824F-8C6D-720ED09B3C5A}" type="pres">
      <dgm:prSet presAssocID="{9FF6055E-528C-4B3B-934F-E77A4764347B}" presName="tx1" presStyleLbl="revTx" presStyleIdx="4" presStyleCnt="10"/>
      <dgm:spPr/>
    </dgm:pt>
    <dgm:pt modelId="{98E4320F-EE8C-6F43-B709-D466B3CF5566}" type="pres">
      <dgm:prSet presAssocID="{9FF6055E-528C-4B3B-934F-E77A4764347B}" presName="vert1" presStyleCnt="0"/>
      <dgm:spPr/>
    </dgm:pt>
    <dgm:pt modelId="{307FEE48-2088-004B-A32E-790800BC96BC}" type="pres">
      <dgm:prSet presAssocID="{AF13ADE9-B15A-44AE-94A4-19D428AC0BF7}" presName="vertSpace2a" presStyleCnt="0"/>
      <dgm:spPr/>
    </dgm:pt>
    <dgm:pt modelId="{28F312E4-5157-6345-8BCF-4290F425C3D7}" type="pres">
      <dgm:prSet presAssocID="{AF13ADE9-B15A-44AE-94A4-19D428AC0BF7}" presName="horz2" presStyleCnt="0"/>
      <dgm:spPr/>
    </dgm:pt>
    <dgm:pt modelId="{EB97CD9D-7969-BB48-9B96-7FE90DFAA664}" type="pres">
      <dgm:prSet presAssocID="{AF13ADE9-B15A-44AE-94A4-19D428AC0BF7}" presName="horzSpace2" presStyleCnt="0"/>
      <dgm:spPr/>
    </dgm:pt>
    <dgm:pt modelId="{96ED8F60-F34C-F54D-9C6E-A0D7510199C5}" type="pres">
      <dgm:prSet presAssocID="{AF13ADE9-B15A-44AE-94A4-19D428AC0BF7}" presName="tx2" presStyleLbl="revTx" presStyleIdx="5" presStyleCnt="10"/>
      <dgm:spPr/>
    </dgm:pt>
    <dgm:pt modelId="{FC7DCE08-4434-7749-8B91-8BD4EC8D4421}" type="pres">
      <dgm:prSet presAssocID="{AF13ADE9-B15A-44AE-94A4-19D428AC0BF7}" presName="vert2" presStyleCnt="0"/>
      <dgm:spPr/>
    </dgm:pt>
    <dgm:pt modelId="{A38F191C-B38F-F543-BFD9-B1027822D866}" type="pres">
      <dgm:prSet presAssocID="{AF13ADE9-B15A-44AE-94A4-19D428AC0BF7}" presName="thinLine2b" presStyleLbl="callout" presStyleIdx="2" presStyleCnt="5"/>
      <dgm:spPr/>
    </dgm:pt>
    <dgm:pt modelId="{796F2C47-FE27-AF47-9614-13FB24561BF1}" type="pres">
      <dgm:prSet presAssocID="{AF13ADE9-B15A-44AE-94A4-19D428AC0BF7}" presName="vertSpace2b" presStyleCnt="0"/>
      <dgm:spPr/>
    </dgm:pt>
    <dgm:pt modelId="{B95C010B-8BEA-9C41-BD40-8D17816EBB02}" type="pres">
      <dgm:prSet presAssocID="{8E12C563-7CA9-41B0-996B-67DAAA1C6A99}" presName="thickLine" presStyleLbl="alignNode1" presStyleIdx="3" presStyleCnt="5"/>
      <dgm:spPr/>
    </dgm:pt>
    <dgm:pt modelId="{9871704D-7C9A-DF44-9F91-C3283DF1DC3B}" type="pres">
      <dgm:prSet presAssocID="{8E12C563-7CA9-41B0-996B-67DAAA1C6A99}" presName="horz1" presStyleCnt="0"/>
      <dgm:spPr/>
    </dgm:pt>
    <dgm:pt modelId="{3B05F2C7-6CEB-494D-962E-DFE7450113F3}" type="pres">
      <dgm:prSet presAssocID="{8E12C563-7CA9-41B0-996B-67DAAA1C6A99}" presName="tx1" presStyleLbl="revTx" presStyleIdx="6" presStyleCnt="10"/>
      <dgm:spPr/>
    </dgm:pt>
    <dgm:pt modelId="{18A593E9-01B9-3B41-B91A-B61F9C00F278}" type="pres">
      <dgm:prSet presAssocID="{8E12C563-7CA9-41B0-996B-67DAAA1C6A99}" presName="vert1" presStyleCnt="0"/>
      <dgm:spPr/>
    </dgm:pt>
    <dgm:pt modelId="{33019F38-982D-AB4B-BFD8-19AA8827B7AC}" type="pres">
      <dgm:prSet presAssocID="{E1F25522-1177-441F-9BF4-5776379D3C22}" presName="vertSpace2a" presStyleCnt="0"/>
      <dgm:spPr/>
    </dgm:pt>
    <dgm:pt modelId="{0B292BEB-1043-D448-BE3A-AA26C349E53C}" type="pres">
      <dgm:prSet presAssocID="{E1F25522-1177-441F-9BF4-5776379D3C22}" presName="horz2" presStyleCnt="0"/>
      <dgm:spPr/>
    </dgm:pt>
    <dgm:pt modelId="{92D0E84F-8655-434A-B6DD-81461054D435}" type="pres">
      <dgm:prSet presAssocID="{E1F25522-1177-441F-9BF4-5776379D3C22}" presName="horzSpace2" presStyleCnt="0"/>
      <dgm:spPr/>
    </dgm:pt>
    <dgm:pt modelId="{CC4FF571-B4C8-524D-BF61-21DBBB0B3372}" type="pres">
      <dgm:prSet presAssocID="{E1F25522-1177-441F-9BF4-5776379D3C22}" presName="tx2" presStyleLbl="revTx" presStyleIdx="7" presStyleCnt="10"/>
      <dgm:spPr/>
    </dgm:pt>
    <dgm:pt modelId="{57752317-ED33-BC4C-B26D-AEE68E9C91B6}" type="pres">
      <dgm:prSet presAssocID="{E1F25522-1177-441F-9BF4-5776379D3C22}" presName="vert2" presStyleCnt="0"/>
      <dgm:spPr/>
    </dgm:pt>
    <dgm:pt modelId="{892231F1-3FD2-4643-86A9-C2A0F8E3814E}" type="pres">
      <dgm:prSet presAssocID="{E1F25522-1177-441F-9BF4-5776379D3C22}" presName="thinLine2b" presStyleLbl="callout" presStyleIdx="3" presStyleCnt="5"/>
      <dgm:spPr/>
    </dgm:pt>
    <dgm:pt modelId="{F5DA9303-FCFD-9048-B5F8-09139D2BA98D}" type="pres">
      <dgm:prSet presAssocID="{E1F25522-1177-441F-9BF4-5776379D3C22}" presName="vertSpace2b" presStyleCnt="0"/>
      <dgm:spPr/>
    </dgm:pt>
    <dgm:pt modelId="{B34FB487-8D5E-0B40-A7C5-7D231CF1BE87}" type="pres">
      <dgm:prSet presAssocID="{A9C0AA3F-961F-4B9F-B663-C11B22268C99}" presName="thickLine" presStyleLbl="alignNode1" presStyleIdx="4" presStyleCnt="5"/>
      <dgm:spPr/>
    </dgm:pt>
    <dgm:pt modelId="{C13E191C-8B69-224A-82AC-462568CFAB1A}" type="pres">
      <dgm:prSet presAssocID="{A9C0AA3F-961F-4B9F-B663-C11B22268C99}" presName="horz1" presStyleCnt="0"/>
      <dgm:spPr/>
    </dgm:pt>
    <dgm:pt modelId="{2BED4E82-D070-5145-A126-F32ED8959125}" type="pres">
      <dgm:prSet presAssocID="{A9C0AA3F-961F-4B9F-B663-C11B22268C99}" presName="tx1" presStyleLbl="revTx" presStyleIdx="8" presStyleCnt="10"/>
      <dgm:spPr/>
    </dgm:pt>
    <dgm:pt modelId="{E2252515-BB10-CD4B-9770-93DF6927B352}" type="pres">
      <dgm:prSet presAssocID="{A9C0AA3F-961F-4B9F-B663-C11B22268C99}" presName="vert1" presStyleCnt="0"/>
      <dgm:spPr/>
    </dgm:pt>
    <dgm:pt modelId="{150F2A3B-A61C-4F4A-B7F6-FDB394B24D7B}" type="pres">
      <dgm:prSet presAssocID="{360F12E1-BA14-462E-A05C-C76639E29BB7}" presName="vertSpace2a" presStyleCnt="0"/>
      <dgm:spPr/>
    </dgm:pt>
    <dgm:pt modelId="{C7067662-CF8A-514B-BEBF-A7D2D58F82DA}" type="pres">
      <dgm:prSet presAssocID="{360F12E1-BA14-462E-A05C-C76639E29BB7}" presName="horz2" presStyleCnt="0"/>
      <dgm:spPr/>
    </dgm:pt>
    <dgm:pt modelId="{8DC7540F-E7E0-0F41-B5BE-FB584DC1B140}" type="pres">
      <dgm:prSet presAssocID="{360F12E1-BA14-462E-A05C-C76639E29BB7}" presName="horzSpace2" presStyleCnt="0"/>
      <dgm:spPr/>
    </dgm:pt>
    <dgm:pt modelId="{62F2F3DB-3521-084F-BFED-1B9C4E82BBCD}" type="pres">
      <dgm:prSet presAssocID="{360F12E1-BA14-462E-A05C-C76639E29BB7}" presName="tx2" presStyleLbl="revTx" presStyleIdx="9" presStyleCnt="10"/>
      <dgm:spPr/>
    </dgm:pt>
    <dgm:pt modelId="{964DBD96-63F2-E541-A181-60F86C27A72F}" type="pres">
      <dgm:prSet presAssocID="{360F12E1-BA14-462E-A05C-C76639E29BB7}" presName="vert2" presStyleCnt="0"/>
      <dgm:spPr/>
    </dgm:pt>
    <dgm:pt modelId="{0C74FEE3-8AAA-2542-90FA-CD18CFFF4E9A}" type="pres">
      <dgm:prSet presAssocID="{360F12E1-BA14-462E-A05C-C76639E29BB7}" presName="thinLine2b" presStyleLbl="callout" presStyleIdx="4" presStyleCnt="5"/>
      <dgm:spPr/>
    </dgm:pt>
    <dgm:pt modelId="{C39A08A4-D6DD-5C49-9D33-8F83F3ED940A}" type="pres">
      <dgm:prSet presAssocID="{360F12E1-BA14-462E-A05C-C76639E29BB7}" presName="vertSpace2b" presStyleCnt="0"/>
      <dgm:spPr/>
    </dgm:pt>
  </dgm:ptLst>
  <dgm:cxnLst>
    <dgm:cxn modelId="{5A433709-1CC2-3B48-A6F8-5906B0180D22}" type="presOf" srcId="{8E12C563-7CA9-41B0-996B-67DAAA1C6A99}" destId="{3B05F2C7-6CEB-494D-962E-DFE7450113F3}" srcOrd="0" destOrd="0" presId="urn:microsoft.com/office/officeart/2008/layout/LinedList"/>
    <dgm:cxn modelId="{91C81D13-8C9E-EC47-82EC-3BD1AF193CD0}" type="presOf" srcId="{E1F25522-1177-441F-9BF4-5776379D3C22}" destId="{CC4FF571-B4C8-524D-BF61-21DBBB0B3372}" srcOrd="0" destOrd="0" presId="urn:microsoft.com/office/officeart/2008/layout/LinedList"/>
    <dgm:cxn modelId="{2933891D-9345-40E0-9B4A-451002D67A75}" srcId="{5AC57C9F-1A9D-49E8-8BB5-506698DF6761}" destId="{D600E0DE-2361-4905-BA0E-5D8241A31D34}" srcOrd="0" destOrd="0" parTransId="{23938EA5-E93A-4165-89AD-FF5B622576D8}" sibTransId="{337C7F06-C178-4E81-AAB1-68721A03780D}"/>
    <dgm:cxn modelId="{9F37002F-F756-6E48-A749-30137FA06CD5}" type="presOf" srcId="{C1E12B45-3EB1-479B-83D9-399CD6A94F82}" destId="{C63B4D3F-35B4-3749-9982-AEABC0CE9BE8}" srcOrd="0" destOrd="0" presId="urn:microsoft.com/office/officeart/2008/layout/LinedList"/>
    <dgm:cxn modelId="{31187033-88D7-2648-AECF-7BED5111386F}" type="presOf" srcId="{D600E0DE-2361-4905-BA0E-5D8241A31D34}" destId="{24835D2D-5259-8E40-A799-DB04B608A4FA}" srcOrd="0" destOrd="0" presId="urn:microsoft.com/office/officeart/2008/layout/LinedList"/>
    <dgm:cxn modelId="{BA823F39-777B-4AFB-8946-E3E7DE63B760}" srcId="{8E12C563-7CA9-41B0-996B-67DAAA1C6A99}" destId="{E1F25522-1177-441F-9BF4-5776379D3C22}" srcOrd="0" destOrd="0" parTransId="{43AB37E8-DD50-4289-8DDD-020DB03D407C}" sibTransId="{B9BCCD52-0B86-4246-86BF-A858CC83B4D5}"/>
    <dgm:cxn modelId="{82BE8A5E-E1A6-1744-849E-BD2225ABA195}" type="presOf" srcId="{9FF6055E-528C-4B3B-934F-E77A4764347B}" destId="{71DB1358-3AA7-824F-8C6D-720ED09B3C5A}" srcOrd="0" destOrd="0" presId="urn:microsoft.com/office/officeart/2008/layout/LinedList"/>
    <dgm:cxn modelId="{4F9F935F-5BD4-B941-9F83-E6860FD1624E}" type="presOf" srcId="{D1F63933-727A-44FD-971C-8318531D7A83}" destId="{2A043BA6-CFA1-294C-969A-5C4E1A79822F}" srcOrd="0" destOrd="0" presId="urn:microsoft.com/office/officeart/2008/layout/LinedList"/>
    <dgm:cxn modelId="{63313067-B8D5-4C1E-BB92-609914623C25}" srcId="{D1F63933-727A-44FD-971C-8318531D7A83}" destId="{8E12C563-7CA9-41B0-996B-67DAAA1C6A99}" srcOrd="3" destOrd="0" parTransId="{6D437A10-F4B0-4517-BA8E-E09388300EE2}" sibTransId="{C39D9EFE-D8C1-4A9E-847C-A2743074343E}"/>
    <dgm:cxn modelId="{73D46B47-C449-2742-ABE9-C9198C917D19}" type="presOf" srcId="{360F12E1-BA14-462E-A05C-C76639E29BB7}" destId="{62F2F3DB-3521-084F-BFED-1B9C4E82BBCD}" srcOrd="0" destOrd="0" presId="urn:microsoft.com/office/officeart/2008/layout/LinedList"/>
    <dgm:cxn modelId="{84467174-5374-8842-B1B1-2954290AC455}" type="presOf" srcId="{AF13ADE9-B15A-44AE-94A4-19D428AC0BF7}" destId="{96ED8F60-F34C-F54D-9C6E-A0D7510199C5}" srcOrd="0" destOrd="0" presId="urn:microsoft.com/office/officeart/2008/layout/LinedList"/>
    <dgm:cxn modelId="{6BEB6B7A-8CD4-443A-A07A-071F001E3448}" srcId="{A9C0AA3F-961F-4B9F-B663-C11B22268C99}" destId="{360F12E1-BA14-462E-A05C-C76639E29BB7}" srcOrd="0" destOrd="0" parTransId="{E78420D5-6D78-47E1-A00D-17A43434C208}" sibTransId="{6DD28E9D-57B6-4037-ADBC-ACFE40EFD1C1}"/>
    <dgm:cxn modelId="{25E2E67A-3E40-40D3-94E1-72FE57421E47}" srcId="{D1F63933-727A-44FD-971C-8318531D7A83}" destId="{A9C0AA3F-961F-4B9F-B663-C11B22268C99}" srcOrd="4" destOrd="0" parTransId="{555CB24E-6776-4707-861A-C393C8BCF9FC}" sibTransId="{425A6C96-AC4E-4B8B-9F6D-ED79B9B2B9CB}"/>
    <dgm:cxn modelId="{AEF89AB2-9481-47F4-9FA4-FBBBC18BF6F6}" srcId="{D1F63933-727A-44FD-971C-8318531D7A83}" destId="{9FF6055E-528C-4B3B-934F-E77A4764347B}" srcOrd="2" destOrd="0" parTransId="{97DA0A8D-03E5-4B50-A7E9-5A6BE74DEA10}" sibTransId="{8247404A-72CC-4CA0-A0E4-A9D506F2D1CF}"/>
    <dgm:cxn modelId="{3849BEB6-5AF7-4A36-8C5B-6565822D3592}" srcId="{D1F63933-727A-44FD-971C-8318531D7A83}" destId="{C1E12B45-3EB1-479B-83D9-399CD6A94F82}" srcOrd="1" destOrd="0" parTransId="{6A7E686D-3250-450F-A504-ECB2E4A3D37B}" sibTransId="{F9D13F13-C8B8-4D65-BC50-BF785471FFAB}"/>
    <dgm:cxn modelId="{2FAA5DC3-F4E6-49A1-9DCC-673F4E948B8F}" srcId="{D1F63933-727A-44FD-971C-8318531D7A83}" destId="{5AC57C9F-1A9D-49E8-8BB5-506698DF6761}" srcOrd="0" destOrd="0" parTransId="{D00B34A4-5AC2-41B6-8DD3-4E948B98CB60}" sibTransId="{28DF6B9D-8F76-4127-8440-B58BDC735742}"/>
    <dgm:cxn modelId="{FD8BC3DD-5ED1-448D-8860-85B916B07F6C}" srcId="{9FF6055E-528C-4B3B-934F-E77A4764347B}" destId="{AF13ADE9-B15A-44AE-94A4-19D428AC0BF7}" srcOrd="0" destOrd="0" parTransId="{B4041407-D0E9-4952-8FF5-500CC9F7FA7B}" sibTransId="{49C1B82F-F189-4234-BEDE-D746E4880D4C}"/>
    <dgm:cxn modelId="{664169DE-3E52-2C45-A8E2-4967041F484F}" type="presOf" srcId="{5AC57C9F-1A9D-49E8-8BB5-506698DF6761}" destId="{3709FB45-F82E-1343-931C-E15E99F4B4BD}" srcOrd="0" destOrd="0" presId="urn:microsoft.com/office/officeart/2008/layout/LinedList"/>
    <dgm:cxn modelId="{B24F04E5-5334-D94D-A442-333CC1D0C32B}" type="presOf" srcId="{D82E379C-3C9A-4937-AE4A-330F391D8744}" destId="{D416EBAB-9498-1347-9970-59293051CD09}" srcOrd="0" destOrd="0" presId="urn:microsoft.com/office/officeart/2008/layout/LinedList"/>
    <dgm:cxn modelId="{9F60B0E5-5EF3-8648-8C59-A4D0E8A41561}" type="presOf" srcId="{A9C0AA3F-961F-4B9F-B663-C11B22268C99}" destId="{2BED4E82-D070-5145-A126-F32ED8959125}" srcOrd="0" destOrd="0" presId="urn:microsoft.com/office/officeart/2008/layout/LinedList"/>
    <dgm:cxn modelId="{4B6985E6-33C9-4E41-883E-13D71578AB9B}" srcId="{C1E12B45-3EB1-479B-83D9-399CD6A94F82}" destId="{D82E379C-3C9A-4937-AE4A-330F391D8744}" srcOrd="0" destOrd="0" parTransId="{F26A6777-7FCD-4D91-95ED-1C344EF53047}" sibTransId="{0187D666-7848-4BFB-A5EA-AAEF5261188E}"/>
    <dgm:cxn modelId="{E33C7DB6-4F58-3A44-BC30-21C782B00276}" type="presParOf" srcId="{2A043BA6-CFA1-294C-969A-5C4E1A79822F}" destId="{0FA86C18-E271-BF45-B2FE-9D601C68B5F8}" srcOrd="0" destOrd="0" presId="urn:microsoft.com/office/officeart/2008/layout/LinedList"/>
    <dgm:cxn modelId="{6F02E638-7187-9549-996C-3873019853C6}" type="presParOf" srcId="{2A043BA6-CFA1-294C-969A-5C4E1A79822F}" destId="{1347302E-835B-7047-92A4-09136AFF1CF1}" srcOrd="1" destOrd="0" presId="urn:microsoft.com/office/officeart/2008/layout/LinedList"/>
    <dgm:cxn modelId="{8776307B-D767-D040-AAF7-FD81BDCFE2C1}" type="presParOf" srcId="{1347302E-835B-7047-92A4-09136AFF1CF1}" destId="{3709FB45-F82E-1343-931C-E15E99F4B4BD}" srcOrd="0" destOrd="0" presId="urn:microsoft.com/office/officeart/2008/layout/LinedList"/>
    <dgm:cxn modelId="{9C5139E6-3B07-3F47-A9D0-8DE23F3749EE}" type="presParOf" srcId="{1347302E-835B-7047-92A4-09136AFF1CF1}" destId="{6F972B6D-B8F6-6B4A-A90B-9B8E2273A429}" srcOrd="1" destOrd="0" presId="urn:microsoft.com/office/officeart/2008/layout/LinedList"/>
    <dgm:cxn modelId="{304E57C2-7C1F-234C-AC7F-5F5EE351069A}" type="presParOf" srcId="{6F972B6D-B8F6-6B4A-A90B-9B8E2273A429}" destId="{21152923-E40B-914E-A332-3C71D773A4D0}" srcOrd="0" destOrd="0" presId="urn:microsoft.com/office/officeart/2008/layout/LinedList"/>
    <dgm:cxn modelId="{0F7D534A-65E3-6D46-9D41-F5528CC1874E}" type="presParOf" srcId="{6F972B6D-B8F6-6B4A-A90B-9B8E2273A429}" destId="{16013317-11EF-CA48-A291-8AD62813D10F}" srcOrd="1" destOrd="0" presId="urn:microsoft.com/office/officeart/2008/layout/LinedList"/>
    <dgm:cxn modelId="{77950FC5-6DC1-4043-9539-B1FED504A8CA}" type="presParOf" srcId="{16013317-11EF-CA48-A291-8AD62813D10F}" destId="{F5685866-6FD0-C54B-A720-01326834691C}" srcOrd="0" destOrd="0" presId="urn:microsoft.com/office/officeart/2008/layout/LinedList"/>
    <dgm:cxn modelId="{3097D78D-2BD4-A045-8CFB-29CB4A88C99F}" type="presParOf" srcId="{16013317-11EF-CA48-A291-8AD62813D10F}" destId="{24835D2D-5259-8E40-A799-DB04B608A4FA}" srcOrd="1" destOrd="0" presId="urn:microsoft.com/office/officeart/2008/layout/LinedList"/>
    <dgm:cxn modelId="{648DCEFB-A5DB-FA49-9FE4-E349C13303FD}" type="presParOf" srcId="{16013317-11EF-CA48-A291-8AD62813D10F}" destId="{D0FE302D-327D-A943-BD21-5D3F256D7BC8}" srcOrd="2" destOrd="0" presId="urn:microsoft.com/office/officeart/2008/layout/LinedList"/>
    <dgm:cxn modelId="{44E3F61E-EAA5-8744-86E7-0BCA9497CCE0}" type="presParOf" srcId="{6F972B6D-B8F6-6B4A-A90B-9B8E2273A429}" destId="{278CDBF8-478C-4546-AABD-FAC950B2F589}" srcOrd="2" destOrd="0" presId="urn:microsoft.com/office/officeart/2008/layout/LinedList"/>
    <dgm:cxn modelId="{9D67F400-9177-634A-BC9E-F4AE1B37C5FA}" type="presParOf" srcId="{6F972B6D-B8F6-6B4A-A90B-9B8E2273A429}" destId="{9686692A-AFA9-544F-BF21-BF97F96F1F52}" srcOrd="3" destOrd="0" presId="urn:microsoft.com/office/officeart/2008/layout/LinedList"/>
    <dgm:cxn modelId="{00BB849B-B86D-0147-A07B-631B05F4CD68}" type="presParOf" srcId="{2A043BA6-CFA1-294C-969A-5C4E1A79822F}" destId="{00F33550-C9F0-BD4D-AB92-B1F8FBA327B0}" srcOrd="2" destOrd="0" presId="urn:microsoft.com/office/officeart/2008/layout/LinedList"/>
    <dgm:cxn modelId="{97EDE218-EB72-EA4C-9F34-84BEC8C466E6}" type="presParOf" srcId="{2A043BA6-CFA1-294C-969A-5C4E1A79822F}" destId="{A4D7CD7C-3E07-9E40-B5BA-DD39002A7580}" srcOrd="3" destOrd="0" presId="urn:microsoft.com/office/officeart/2008/layout/LinedList"/>
    <dgm:cxn modelId="{9639158C-C1C8-2944-B99A-C0CFC4DB7FE8}" type="presParOf" srcId="{A4D7CD7C-3E07-9E40-B5BA-DD39002A7580}" destId="{C63B4D3F-35B4-3749-9982-AEABC0CE9BE8}" srcOrd="0" destOrd="0" presId="urn:microsoft.com/office/officeart/2008/layout/LinedList"/>
    <dgm:cxn modelId="{E5520223-7CA0-7A49-BA9C-20B0C001389D}" type="presParOf" srcId="{A4D7CD7C-3E07-9E40-B5BA-DD39002A7580}" destId="{2BCECDFA-28C4-0C47-B7A5-E9CCA60D05A2}" srcOrd="1" destOrd="0" presId="urn:microsoft.com/office/officeart/2008/layout/LinedList"/>
    <dgm:cxn modelId="{89EBC41D-73C8-0743-9ECA-8E113DAD1F2C}" type="presParOf" srcId="{2BCECDFA-28C4-0C47-B7A5-E9CCA60D05A2}" destId="{1EAAB64B-E019-EB40-89E8-E007A101D935}" srcOrd="0" destOrd="0" presId="urn:microsoft.com/office/officeart/2008/layout/LinedList"/>
    <dgm:cxn modelId="{B1962F37-B8AA-1F43-B8E4-A2CA34DE61B1}" type="presParOf" srcId="{2BCECDFA-28C4-0C47-B7A5-E9CCA60D05A2}" destId="{ECBD7EE4-C9B0-E147-9185-5DC5AE742998}" srcOrd="1" destOrd="0" presId="urn:microsoft.com/office/officeart/2008/layout/LinedList"/>
    <dgm:cxn modelId="{1048D96B-BBF5-A94A-B724-84B69C56B537}" type="presParOf" srcId="{ECBD7EE4-C9B0-E147-9185-5DC5AE742998}" destId="{511F1F96-9568-2548-9A5A-94CAA8619337}" srcOrd="0" destOrd="0" presId="urn:microsoft.com/office/officeart/2008/layout/LinedList"/>
    <dgm:cxn modelId="{A265D870-0C4C-9449-A47B-9CF3D2CA5BD6}" type="presParOf" srcId="{ECBD7EE4-C9B0-E147-9185-5DC5AE742998}" destId="{D416EBAB-9498-1347-9970-59293051CD09}" srcOrd="1" destOrd="0" presId="urn:microsoft.com/office/officeart/2008/layout/LinedList"/>
    <dgm:cxn modelId="{81A7E414-CD4F-DE49-B120-38C20167C689}" type="presParOf" srcId="{ECBD7EE4-C9B0-E147-9185-5DC5AE742998}" destId="{22ECC473-2D96-0043-89F9-346DCC25E9A4}" srcOrd="2" destOrd="0" presId="urn:microsoft.com/office/officeart/2008/layout/LinedList"/>
    <dgm:cxn modelId="{211D423C-450A-C841-B772-926E70501463}" type="presParOf" srcId="{2BCECDFA-28C4-0C47-B7A5-E9CCA60D05A2}" destId="{37D77220-4D1D-D549-AB5D-517A94142E3F}" srcOrd="2" destOrd="0" presId="urn:microsoft.com/office/officeart/2008/layout/LinedList"/>
    <dgm:cxn modelId="{1FCB57B4-F805-4E4C-8C69-7054CDBA6089}" type="presParOf" srcId="{2BCECDFA-28C4-0C47-B7A5-E9CCA60D05A2}" destId="{F8040A99-9A89-304F-9AF6-8C17DA5C440C}" srcOrd="3" destOrd="0" presId="urn:microsoft.com/office/officeart/2008/layout/LinedList"/>
    <dgm:cxn modelId="{67A1C9A2-BC0D-7249-B5B6-C821D54CD2D0}" type="presParOf" srcId="{2A043BA6-CFA1-294C-969A-5C4E1A79822F}" destId="{03B4A9CB-5453-6445-8144-C065C3CF1441}" srcOrd="4" destOrd="0" presId="urn:microsoft.com/office/officeart/2008/layout/LinedList"/>
    <dgm:cxn modelId="{188E0C06-0636-9C4E-808D-7582888E584F}" type="presParOf" srcId="{2A043BA6-CFA1-294C-969A-5C4E1A79822F}" destId="{852DDF8E-D16F-5143-BE2B-F300317BB5EA}" srcOrd="5" destOrd="0" presId="urn:microsoft.com/office/officeart/2008/layout/LinedList"/>
    <dgm:cxn modelId="{E2AC741E-9FA7-FE46-AD84-6B5712CB59A5}" type="presParOf" srcId="{852DDF8E-D16F-5143-BE2B-F300317BB5EA}" destId="{71DB1358-3AA7-824F-8C6D-720ED09B3C5A}" srcOrd="0" destOrd="0" presId="urn:microsoft.com/office/officeart/2008/layout/LinedList"/>
    <dgm:cxn modelId="{7D64C4CA-2B00-7143-87C3-38E3EE7F5B05}" type="presParOf" srcId="{852DDF8E-D16F-5143-BE2B-F300317BB5EA}" destId="{98E4320F-EE8C-6F43-B709-D466B3CF5566}" srcOrd="1" destOrd="0" presId="urn:microsoft.com/office/officeart/2008/layout/LinedList"/>
    <dgm:cxn modelId="{6CAFF941-0765-9445-B841-1DB41A9A4AEE}" type="presParOf" srcId="{98E4320F-EE8C-6F43-B709-D466B3CF5566}" destId="{307FEE48-2088-004B-A32E-790800BC96BC}" srcOrd="0" destOrd="0" presId="urn:microsoft.com/office/officeart/2008/layout/LinedList"/>
    <dgm:cxn modelId="{41B32495-123E-0B44-B3D3-59CDF5D6AAF5}" type="presParOf" srcId="{98E4320F-EE8C-6F43-B709-D466B3CF5566}" destId="{28F312E4-5157-6345-8BCF-4290F425C3D7}" srcOrd="1" destOrd="0" presId="urn:microsoft.com/office/officeart/2008/layout/LinedList"/>
    <dgm:cxn modelId="{6C280795-B92A-944E-8128-7E8CD6BC07B1}" type="presParOf" srcId="{28F312E4-5157-6345-8BCF-4290F425C3D7}" destId="{EB97CD9D-7969-BB48-9B96-7FE90DFAA664}" srcOrd="0" destOrd="0" presId="urn:microsoft.com/office/officeart/2008/layout/LinedList"/>
    <dgm:cxn modelId="{9D8BD837-2A32-6748-8D64-7C6A0935280A}" type="presParOf" srcId="{28F312E4-5157-6345-8BCF-4290F425C3D7}" destId="{96ED8F60-F34C-F54D-9C6E-A0D7510199C5}" srcOrd="1" destOrd="0" presId="urn:microsoft.com/office/officeart/2008/layout/LinedList"/>
    <dgm:cxn modelId="{57B9EAF9-549E-3543-91B5-519BBA7BFC02}" type="presParOf" srcId="{28F312E4-5157-6345-8BCF-4290F425C3D7}" destId="{FC7DCE08-4434-7749-8B91-8BD4EC8D4421}" srcOrd="2" destOrd="0" presId="urn:microsoft.com/office/officeart/2008/layout/LinedList"/>
    <dgm:cxn modelId="{EEB97767-AB5B-1C4F-B034-166C33E2AD8D}" type="presParOf" srcId="{98E4320F-EE8C-6F43-B709-D466B3CF5566}" destId="{A38F191C-B38F-F543-BFD9-B1027822D866}" srcOrd="2" destOrd="0" presId="urn:microsoft.com/office/officeart/2008/layout/LinedList"/>
    <dgm:cxn modelId="{1A284571-50C2-7149-9A39-1DF1FD7080F8}" type="presParOf" srcId="{98E4320F-EE8C-6F43-B709-D466B3CF5566}" destId="{796F2C47-FE27-AF47-9614-13FB24561BF1}" srcOrd="3" destOrd="0" presId="urn:microsoft.com/office/officeart/2008/layout/LinedList"/>
    <dgm:cxn modelId="{7367AB2E-6CAB-E847-947F-28DC924DAEA2}" type="presParOf" srcId="{2A043BA6-CFA1-294C-969A-5C4E1A79822F}" destId="{B95C010B-8BEA-9C41-BD40-8D17816EBB02}" srcOrd="6" destOrd="0" presId="urn:microsoft.com/office/officeart/2008/layout/LinedList"/>
    <dgm:cxn modelId="{45CF3658-3800-524C-8081-5453B7A35FB1}" type="presParOf" srcId="{2A043BA6-CFA1-294C-969A-5C4E1A79822F}" destId="{9871704D-7C9A-DF44-9F91-C3283DF1DC3B}" srcOrd="7" destOrd="0" presId="urn:microsoft.com/office/officeart/2008/layout/LinedList"/>
    <dgm:cxn modelId="{961ACDD1-0A39-0149-BE06-54C38914477E}" type="presParOf" srcId="{9871704D-7C9A-DF44-9F91-C3283DF1DC3B}" destId="{3B05F2C7-6CEB-494D-962E-DFE7450113F3}" srcOrd="0" destOrd="0" presId="urn:microsoft.com/office/officeart/2008/layout/LinedList"/>
    <dgm:cxn modelId="{27DA37B7-A302-0E44-A844-CBF7DBF40868}" type="presParOf" srcId="{9871704D-7C9A-DF44-9F91-C3283DF1DC3B}" destId="{18A593E9-01B9-3B41-B91A-B61F9C00F278}" srcOrd="1" destOrd="0" presId="urn:microsoft.com/office/officeart/2008/layout/LinedList"/>
    <dgm:cxn modelId="{B8A01023-24FE-8D4E-B167-F55655705A51}" type="presParOf" srcId="{18A593E9-01B9-3B41-B91A-B61F9C00F278}" destId="{33019F38-982D-AB4B-BFD8-19AA8827B7AC}" srcOrd="0" destOrd="0" presId="urn:microsoft.com/office/officeart/2008/layout/LinedList"/>
    <dgm:cxn modelId="{AA49345E-7C75-DF49-93F2-EBABE31CD26C}" type="presParOf" srcId="{18A593E9-01B9-3B41-B91A-B61F9C00F278}" destId="{0B292BEB-1043-D448-BE3A-AA26C349E53C}" srcOrd="1" destOrd="0" presId="urn:microsoft.com/office/officeart/2008/layout/LinedList"/>
    <dgm:cxn modelId="{8233D336-49FA-D14A-A7AB-69BCAE8DA1E5}" type="presParOf" srcId="{0B292BEB-1043-D448-BE3A-AA26C349E53C}" destId="{92D0E84F-8655-434A-B6DD-81461054D435}" srcOrd="0" destOrd="0" presId="urn:microsoft.com/office/officeart/2008/layout/LinedList"/>
    <dgm:cxn modelId="{5DD18FC6-4CE3-0D47-8E7F-5841FABF98D9}" type="presParOf" srcId="{0B292BEB-1043-D448-BE3A-AA26C349E53C}" destId="{CC4FF571-B4C8-524D-BF61-21DBBB0B3372}" srcOrd="1" destOrd="0" presId="urn:microsoft.com/office/officeart/2008/layout/LinedList"/>
    <dgm:cxn modelId="{032FB908-E99B-6241-93E8-D9123291BCA5}" type="presParOf" srcId="{0B292BEB-1043-D448-BE3A-AA26C349E53C}" destId="{57752317-ED33-BC4C-B26D-AEE68E9C91B6}" srcOrd="2" destOrd="0" presId="urn:microsoft.com/office/officeart/2008/layout/LinedList"/>
    <dgm:cxn modelId="{033148C9-33D3-E448-BA9D-02E0BAA429A8}" type="presParOf" srcId="{18A593E9-01B9-3B41-B91A-B61F9C00F278}" destId="{892231F1-3FD2-4643-86A9-C2A0F8E3814E}" srcOrd="2" destOrd="0" presId="urn:microsoft.com/office/officeart/2008/layout/LinedList"/>
    <dgm:cxn modelId="{D10164A8-EC3A-3246-BA72-CC71A2C23318}" type="presParOf" srcId="{18A593E9-01B9-3B41-B91A-B61F9C00F278}" destId="{F5DA9303-FCFD-9048-B5F8-09139D2BA98D}" srcOrd="3" destOrd="0" presId="urn:microsoft.com/office/officeart/2008/layout/LinedList"/>
    <dgm:cxn modelId="{3808065E-71C4-FE43-B962-59EDE4C3E495}" type="presParOf" srcId="{2A043BA6-CFA1-294C-969A-5C4E1A79822F}" destId="{B34FB487-8D5E-0B40-A7C5-7D231CF1BE87}" srcOrd="8" destOrd="0" presId="urn:microsoft.com/office/officeart/2008/layout/LinedList"/>
    <dgm:cxn modelId="{C7736CFB-EE40-CE43-B2D5-CB8B3DFB61DC}" type="presParOf" srcId="{2A043BA6-CFA1-294C-969A-5C4E1A79822F}" destId="{C13E191C-8B69-224A-82AC-462568CFAB1A}" srcOrd="9" destOrd="0" presId="urn:microsoft.com/office/officeart/2008/layout/LinedList"/>
    <dgm:cxn modelId="{F4E83868-F5F0-AE40-B04E-003972769381}" type="presParOf" srcId="{C13E191C-8B69-224A-82AC-462568CFAB1A}" destId="{2BED4E82-D070-5145-A126-F32ED8959125}" srcOrd="0" destOrd="0" presId="urn:microsoft.com/office/officeart/2008/layout/LinedList"/>
    <dgm:cxn modelId="{2E8E9CB1-9EB6-034D-8927-6AB740E8D200}" type="presParOf" srcId="{C13E191C-8B69-224A-82AC-462568CFAB1A}" destId="{E2252515-BB10-CD4B-9770-93DF6927B352}" srcOrd="1" destOrd="0" presId="urn:microsoft.com/office/officeart/2008/layout/LinedList"/>
    <dgm:cxn modelId="{50DA1287-9E00-E64D-A693-708A1C6829E4}" type="presParOf" srcId="{E2252515-BB10-CD4B-9770-93DF6927B352}" destId="{150F2A3B-A61C-4F4A-B7F6-FDB394B24D7B}" srcOrd="0" destOrd="0" presId="urn:microsoft.com/office/officeart/2008/layout/LinedList"/>
    <dgm:cxn modelId="{5D0ED758-84BD-3E48-A9B1-0ABB46A1B432}" type="presParOf" srcId="{E2252515-BB10-CD4B-9770-93DF6927B352}" destId="{C7067662-CF8A-514B-BEBF-A7D2D58F82DA}" srcOrd="1" destOrd="0" presId="urn:microsoft.com/office/officeart/2008/layout/LinedList"/>
    <dgm:cxn modelId="{EA324D3D-F836-7940-863B-0EA55470C803}" type="presParOf" srcId="{C7067662-CF8A-514B-BEBF-A7D2D58F82DA}" destId="{8DC7540F-E7E0-0F41-B5BE-FB584DC1B140}" srcOrd="0" destOrd="0" presId="urn:microsoft.com/office/officeart/2008/layout/LinedList"/>
    <dgm:cxn modelId="{04E0A25B-C4F8-434E-9057-566A0AAFF51A}" type="presParOf" srcId="{C7067662-CF8A-514B-BEBF-A7D2D58F82DA}" destId="{62F2F3DB-3521-084F-BFED-1B9C4E82BBCD}" srcOrd="1" destOrd="0" presId="urn:microsoft.com/office/officeart/2008/layout/LinedList"/>
    <dgm:cxn modelId="{50C3A0BD-92B4-7743-B0D1-05B3B1DA1FC0}" type="presParOf" srcId="{C7067662-CF8A-514B-BEBF-A7D2D58F82DA}" destId="{964DBD96-63F2-E541-A181-60F86C27A72F}" srcOrd="2" destOrd="0" presId="urn:microsoft.com/office/officeart/2008/layout/LinedList"/>
    <dgm:cxn modelId="{8978307F-0905-154F-B972-39204D1CB82A}" type="presParOf" srcId="{E2252515-BB10-CD4B-9770-93DF6927B352}" destId="{0C74FEE3-8AAA-2542-90FA-CD18CFFF4E9A}" srcOrd="2" destOrd="0" presId="urn:microsoft.com/office/officeart/2008/layout/LinedList"/>
    <dgm:cxn modelId="{8204F693-D972-184D-989D-43689BDB83EC}" type="presParOf" srcId="{E2252515-BB10-CD4B-9770-93DF6927B352}" destId="{C39A08A4-D6DD-5C49-9D33-8F83F3ED940A}" srcOrd="3"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CE9BBEC3-917C-485B-998E-AF1D0B7C9C49}" type="doc">
      <dgm:prSet loTypeId="urn:diagrams.loki3.com/TabbedArc+Icon" loCatId="relationship" qsTypeId="urn:microsoft.com/office/officeart/2005/8/quickstyle/simple4" qsCatId="simple" csTypeId="urn:microsoft.com/office/officeart/2005/8/colors/colorful1" csCatId="colorful" phldr="1"/>
      <dgm:spPr/>
    </dgm:pt>
    <dgm:pt modelId="{7C14C5C5-C294-4369-8FEC-D69A1A60DD2F}">
      <dgm:prSet phldrT="[Text]" custT="1"/>
      <dgm:spPr/>
      <dgm:t>
        <a:bodyPr/>
        <a:lstStyle/>
        <a:p>
          <a:r>
            <a:rPr lang="en-US" sz="2400" dirty="0">
              <a:latin typeface="+mn-lt"/>
            </a:rPr>
            <a:t>Scripts</a:t>
          </a:r>
        </a:p>
      </dgm:t>
    </dgm:pt>
    <dgm:pt modelId="{8AD9E022-3419-48C1-B437-4E5EE9940480}" type="parTrans" cxnId="{42629B60-0663-4C91-9220-01258936D615}">
      <dgm:prSet/>
      <dgm:spPr/>
      <dgm:t>
        <a:bodyPr/>
        <a:lstStyle/>
        <a:p>
          <a:endParaRPr lang="en-US"/>
        </a:p>
      </dgm:t>
    </dgm:pt>
    <dgm:pt modelId="{567F5EEA-623F-4061-B4D7-675F827A5E42}" type="sibTrans" cxnId="{42629B60-0663-4C91-9220-01258936D615}">
      <dgm:prSet/>
      <dgm:spPr/>
      <dgm:t>
        <a:bodyPr/>
        <a:lstStyle/>
        <a:p>
          <a:endParaRPr lang="en-US"/>
        </a:p>
      </dgm:t>
    </dgm:pt>
    <dgm:pt modelId="{A6C84CB2-7E16-435F-A445-00C9CE677DF1}">
      <dgm:prSet phldrT="[Text]" custT="1"/>
      <dgm:spPr>
        <a:solidFill>
          <a:schemeClr val="tx2">
            <a:lumMod val="75000"/>
            <a:lumOff val="25000"/>
          </a:schemeClr>
        </a:solidFill>
      </dgm:spPr>
      <dgm:t>
        <a:bodyPr/>
        <a:lstStyle/>
        <a:p>
          <a:r>
            <a:rPr lang="en-US" sz="2400" dirty="0">
              <a:latin typeface="+mn-lt"/>
            </a:rPr>
            <a:t>Busyness  and Distraction</a:t>
          </a:r>
        </a:p>
      </dgm:t>
    </dgm:pt>
    <dgm:pt modelId="{99A3EA18-6422-4EBE-A953-A51E739A6E7A}" type="parTrans" cxnId="{EDA1DC7A-CEAE-4BB0-834E-E050E063255C}">
      <dgm:prSet/>
      <dgm:spPr/>
      <dgm:t>
        <a:bodyPr/>
        <a:lstStyle/>
        <a:p>
          <a:endParaRPr lang="en-US"/>
        </a:p>
      </dgm:t>
    </dgm:pt>
    <dgm:pt modelId="{63B0252F-9627-4D95-AF60-0A4B45A97415}" type="sibTrans" cxnId="{EDA1DC7A-CEAE-4BB0-834E-E050E063255C}">
      <dgm:prSet/>
      <dgm:spPr/>
      <dgm:t>
        <a:bodyPr/>
        <a:lstStyle/>
        <a:p>
          <a:endParaRPr lang="en-US"/>
        </a:p>
      </dgm:t>
    </dgm:pt>
    <dgm:pt modelId="{EB458322-0B7E-431C-B7FA-360818D6FAB5}">
      <dgm:prSet phldrT="[Text]" custT="1"/>
      <dgm:spPr/>
      <dgm:t>
        <a:bodyPr/>
        <a:lstStyle/>
        <a:p>
          <a:r>
            <a:rPr lang="en-US" sz="2400" dirty="0">
              <a:latin typeface="+mn-lt"/>
            </a:rPr>
            <a:t>Moral Exclusion</a:t>
          </a:r>
        </a:p>
      </dgm:t>
    </dgm:pt>
    <dgm:pt modelId="{00F38C57-A304-4C0B-9A00-4A9D4D658D02}" type="parTrans" cxnId="{B01E797E-7272-41D2-936C-18BF0F456851}">
      <dgm:prSet/>
      <dgm:spPr/>
      <dgm:t>
        <a:bodyPr/>
        <a:lstStyle/>
        <a:p>
          <a:endParaRPr lang="en-US"/>
        </a:p>
      </dgm:t>
    </dgm:pt>
    <dgm:pt modelId="{C1AF32D3-4416-4D26-B157-CFDE2B03EA96}" type="sibTrans" cxnId="{B01E797E-7272-41D2-936C-18BF0F456851}">
      <dgm:prSet/>
      <dgm:spPr/>
      <dgm:t>
        <a:bodyPr/>
        <a:lstStyle/>
        <a:p>
          <a:endParaRPr lang="en-US"/>
        </a:p>
      </dgm:t>
    </dgm:pt>
    <dgm:pt modelId="{6185F1A8-6F7E-2146-B194-DCE4B617FF20}" type="pres">
      <dgm:prSet presAssocID="{CE9BBEC3-917C-485B-998E-AF1D0B7C9C49}" presName="Name0" presStyleCnt="0">
        <dgm:presLayoutVars>
          <dgm:dir/>
          <dgm:resizeHandles val="exact"/>
        </dgm:presLayoutVars>
      </dgm:prSet>
      <dgm:spPr/>
    </dgm:pt>
    <dgm:pt modelId="{F8D5268E-D922-5B40-8DB4-67BBF625245A}" type="pres">
      <dgm:prSet presAssocID="{7C14C5C5-C294-4369-8FEC-D69A1A60DD2F}" presName="twoplus" presStyleLbl="node1" presStyleIdx="0" presStyleCnt="3">
        <dgm:presLayoutVars>
          <dgm:bulletEnabled val="1"/>
        </dgm:presLayoutVars>
      </dgm:prSet>
      <dgm:spPr/>
    </dgm:pt>
    <dgm:pt modelId="{A89A09CF-8AC7-0344-BF48-64F866787B54}" type="pres">
      <dgm:prSet presAssocID="{A6C84CB2-7E16-435F-A445-00C9CE677DF1}" presName="twoplus" presStyleLbl="node1" presStyleIdx="1" presStyleCnt="3">
        <dgm:presLayoutVars>
          <dgm:bulletEnabled val="1"/>
        </dgm:presLayoutVars>
      </dgm:prSet>
      <dgm:spPr/>
    </dgm:pt>
    <dgm:pt modelId="{79A25D0D-B7D6-8245-A3D1-4660B8693924}" type="pres">
      <dgm:prSet presAssocID="{EB458322-0B7E-431C-B7FA-360818D6FAB5}" presName="twoplus" presStyleLbl="node1" presStyleIdx="2" presStyleCnt="3">
        <dgm:presLayoutVars>
          <dgm:bulletEnabled val="1"/>
        </dgm:presLayoutVars>
      </dgm:prSet>
      <dgm:spPr/>
    </dgm:pt>
  </dgm:ptLst>
  <dgm:cxnLst>
    <dgm:cxn modelId="{CC73231D-7D62-6444-8070-4C6A8F0128A2}" type="presOf" srcId="{EB458322-0B7E-431C-B7FA-360818D6FAB5}" destId="{79A25D0D-B7D6-8245-A3D1-4660B8693924}" srcOrd="0" destOrd="0" presId="urn:diagrams.loki3.com/TabbedArc+Icon"/>
    <dgm:cxn modelId="{42629B60-0663-4C91-9220-01258936D615}" srcId="{CE9BBEC3-917C-485B-998E-AF1D0B7C9C49}" destId="{7C14C5C5-C294-4369-8FEC-D69A1A60DD2F}" srcOrd="0" destOrd="0" parTransId="{8AD9E022-3419-48C1-B437-4E5EE9940480}" sibTransId="{567F5EEA-623F-4061-B4D7-675F827A5E42}"/>
    <dgm:cxn modelId="{EDA1DC7A-CEAE-4BB0-834E-E050E063255C}" srcId="{CE9BBEC3-917C-485B-998E-AF1D0B7C9C49}" destId="{A6C84CB2-7E16-435F-A445-00C9CE677DF1}" srcOrd="1" destOrd="0" parTransId="{99A3EA18-6422-4EBE-A953-A51E739A6E7A}" sibTransId="{63B0252F-9627-4D95-AF60-0A4B45A97415}"/>
    <dgm:cxn modelId="{B01E797E-7272-41D2-936C-18BF0F456851}" srcId="{CE9BBEC3-917C-485B-998E-AF1D0B7C9C49}" destId="{EB458322-0B7E-431C-B7FA-360818D6FAB5}" srcOrd="2" destOrd="0" parTransId="{00F38C57-A304-4C0B-9A00-4A9D4D658D02}" sibTransId="{C1AF32D3-4416-4D26-B157-CFDE2B03EA96}"/>
    <dgm:cxn modelId="{C39CD1C0-AFDE-3049-A8AD-C4B859A85FAA}" type="presOf" srcId="{A6C84CB2-7E16-435F-A445-00C9CE677DF1}" destId="{A89A09CF-8AC7-0344-BF48-64F866787B54}" srcOrd="0" destOrd="0" presId="urn:diagrams.loki3.com/TabbedArc+Icon"/>
    <dgm:cxn modelId="{76680DC7-A0AA-0F43-A45A-9B9488D2D7A8}" type="presOf" srcId="{CE9BBEC3-917C-485B-998E-AF1D0B7C9C49}" destId="{6185F1A8-6F7E-2146-B194-DCE4B617FF20}" srcOrd="0" destOrd="0" presId="urn:diagrams.loki3.com/TabbedArc+Icon"/>
    <dgm:cxn modelId="{5B5D2AFD-A4EA-A74F-AA51-E2E1B57CD61C}" type="presOf" srcId="{7C14C5C5-C294-4369-8FEC-D69A1A60DD2F}" destId="{F8D5268E-D922-5B40-8DB4-67BBF625245A}" srcOrd="0" destOrd="0" presId="urn:diagrams.loki3.com/TabbedArc+Icon"/>
    <dgm:cxn modelId="{002EA608-3BD1-CF46-A881-A0257F7742A7}" type="presParOf" srcId="{6185F1A8-6F7E-2146-B194-DCE4B617FF20}" destId="{F8D5268E-D922-5B40-8DB4-67BBF625245A}" srcOrd="0" destOrd="0" presId="urn:diagrams.loki3.com/TabbedArc+Icon"/>
    <dgm:cxn modelId="{BE1B1C26-7719-8C49-AC32-B9BADBAECCFC}" type="presParOf" srcId="{6185F1A8-6F7E-2146-B194-DCE4B617FF20}" destId="{A89A09CF-8AC7-0344-BF48-64F866787B54}" srcOrd="1" destOrd="0" presId="urn:diagrams.loki3.com/TabbedArc+Icon"/>
    <dgm:cxn modelId="{1B644282-2F85-F040-813E-B6F03009CDBA}" type="presParOf" srcId="{6185F1A8-6F7E-2146-B194-DCE4B617FF20}" destId="{79A25D0D-B7D6-8245-A3D1-4660B8693924}" srcOrd="2" destOrd="0" presId="urn:diagrams.loki3.com/TabbedArc+Icon"/>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7C793F5-88E0-FF4A-A266-0CFCC26FDCE8}">
      <dsp:nvSpPr>
        <dsp:cNvPr id="0" name=""/>
        <dsp:cNvSpPr/>
      </dsp:nvSpPr>
      <dsp:spPr>
        <a:xfrm>
          <a:off x="2403" y="576153"/>
          <a:ext cx="2101822" cy="2101822"/>
        </a:xfrm>
        <a:prstGeom prst="ellipse">
          <a:avLst/>
        </a:prstGeom>
        <a:solidFill>
          <a:schemeClr val="accent1">
            <a:alpha val="50000"/>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15670" tIns="30480" rIns="115670" bIns="30480" numCol="1" spcCol="1270" anchor="ctr" anchorCtr="0">
          <a:noAutofit/>
        </a:bodyPr>
        <a:lstStyle/>
        <a:p>
          <a:pPr marL="0" lvl="0" indent="0" algn="ctr" defTabSz="1066800">
            <a:lnSpc>
              <a:spcPct val="90000"/>
            </a:lnSpc>
            <a:spcBef>
              <a:spcPct val="0"/>
            </a:spcBef>
            <a:spcAft>
              <a:spcPct val="35000"/>
            </a:spcAft>
            <a:buNone/>
          </a:pPr>
          <a:r>
            <a:rPr lang="en-US" sz="2400" kern="1200" dirty="0"/>
            <a:t>Empathy</a:t>
          </a:r>
        </a:p>
      </dsp:txBody>
      <dsp:txXfrm>
        <a:off x="310208" y="883958"/>
        <a:ext cx="1486212" cy="1486212"/>
      </dsp:txXfrm>
    </dsp:sp>
    <dsp:sp modelId="{A6D4BCB6-BB83-C84C-A845-59B73D2D4656}">
      <dsp:nvSpPr>
        <dsp:cNvPr id="0" name=""/>
        <dsp:cNvSpPr/>
      </dsp:nvSpPr>
      <dsp:spPr>
        <a:xfrm>
          <a:off x="1683862" y="576153"/>
          <a:ext cx="2101822" cy="2101822"/>
        </a:xfrm>
        <a:prstGeom prst="ellipse">
          <a:avLst/>
        </a:prstGeom>
        <a:solidFill>
          <a:schemeClr val="accent5">
            <a:alpha val="70521"/>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15670" tIns="30480" rIns="115670" bIns="30480" numCol="1" spcCol="1270" anchor="ctr" anchorCtr="0">
          <a:noAutofit/>
        </a:bodyPr>
        <a:lstStyle/>
        <a:p>
          <a:pPr marL="0" lvl="0" indent="0" algn="ctr" defTabSz="1066800">
            <a:lnSpc>
              <a:spcPct val="90000"/>
            </a:lnSpc>
            <a:spcBef>
              <a:spcPct val="0"/>
            </a:spcBef>
            <a:spcAft>
              <a:spcPct val="35000"/>
            </a:spcAft>
            <a:buNone/>
          </a:pPr>
          <a:r>
            <a:rPr lang="en-US" sz="2400" b="1" kern="1200" dirty="0"/>
            <a:t>Ethics</a:t>
          </a:r>
        </a:p>
      </dsp:txBody>
      <dsp:txXfrm>
        <a:off x="1991667" y="883958"/>
        <a:ext cx="1486212" cy="1486212"/>
      </dsp:txXfrm>
    </dsp:sp>
    <dsp:sp modelId="{5F2FB483-04E6-9343-B5D0-B918B9D68312}">
      <dsp:nvSpPr>
        <dsp:cNvPr id="0" name=""/>
        <dsp:cNvSpPr/>
      </dsp:nvSpPr>
      <dsp:spPr>
        <a:xfrm>
          <a:off x="3365320" y="576153"/>
          <a:ext cx="2101822" cy="2101822"/>
        </a:xfrm>
        <a:prstGeom prst="ellipse">
          <a:avLst/>
        </a:prstGeom>
        <a:solidFill>
          <a:schemeClr val="accent1">
            <a:alpha val="50000"/>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15670" tIns="30480" rIns="115670" bIns="30480" numCol="1" spcCol="1270" anchor="ctr" anchorCtr="0">
          <a:noAutofit/>
        </a:bodyPr>
        <a:lstStyle/>
        <a:p>
          <a:pPr marL="0" lvl="0" indent="0" algn="ctr" defTabSz="1066800">
            <a:lnSpc>
              <a:spcPct val="90000"/>
            </a:lnSpc>
            <a:spcBef>
              <a:spcPct val="0"/>
            </a:spcBef>
            <a:spcAft>
              <a:spcPct val="35000"/>
            </a:spcAft>
            <a:buNone/>
          </a:pPr>
          <a:r>
            <a:rPr lang="en-US" sz="2400" kern="1200" dirty="0"/>
            <a:t>Integrity</a:t>
          </a:r>
        </a:p>
      </dsp:txBody>
      <dsp:txXfrm>
        <a:off x="3673125" y="883958"/>
        <a:ext cx="1486212" cy="1486212"/>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7C793F5-88E0-FF4A-A266-0CFCC26FDCE8}">
      <dsp:nvSpPr>
        <dsp:cNvPr id="0" name=""/>
        <dsp:cNvSpPr/>
      </dsp:nvSpPr>
      <dsp:spPr>
        <a:xfrm>
          <a:off x="2403" y="576153"/>
          <a:ext cx="2101822" cy="2101822"/>
        </a:xfrm>
        <a:prstGeom prst="ellipse">
          <a:avLst/>
        </a:prstGeom>
        <a:solidFill>
          <a:schemeClr val="accent1">
            <a:alpha val="50000"/>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15670" tIns="30480" rIns="115670" bIns="30480" numCol="1" spcCol="1270" anchor="ctr" anchorCtr="0">
          <a:noAutofit/>
        </a:bodyPr>
        <a:lstStyle/>
        <a:p>
          <a:pPr marL="0" lvl="0" indent="0" algn="ctr" defTabSz="1066800">
            <a:lnSpc>
              <a:spcPct val="90000"/>
            </a:lnSpc>
            <a:spcBef>
              <a:spcPct val="0"/>
            </a:spcBef>
            <a:spcAft>
              <a:spcPct val="35000"/>
            </a:spcAft>
            <a:buNone/>
          </a:pPr>
          <a:r>
            <a:rPr lang="en-US" sz="2400" kern="1200" dirty="0"/>
            <a:t>Empathy</a:t>
          </a:r>
        </a:p>
      </dsp:txBody>
      <dsp:txXfrm>
        <a:off x="310208" y="883958"/>
        <a:ext cx="1486212" cy="1486212"/>
      </dsp:txXfrm>
    </dsp:sp>
    <dsp:sp modelId="{A6D4BCB6-BB83-C84C-A845-59B73D2D4656}">
      <dsp:nvSpPr>
        <dsp:cNvPr id="0" name=""/>
        <dsp:cNvSpPr/>
      </dsp:nvSpPr>
      <dsp:spPr>
        <a:xfrm>
          <a:off x="1683862" y="576153"/>
          <a:ext cx="2101822" cy="2101822"/>
        </a:xfrm>
        <a:prstGeom prst="ellipse">
          <a:avLst/>
        </a:prstGeom>
        <a:solidFill>
          <a:schemeClr val="accent5">
            <a:alpha val="70521"/>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15670" tIns="30480" rIns="115670" bIns="30480" numCol="1" spcCol="1270" anchor="ctr" anchorCtr="0">
          <a:noAutofit/>
        </a:bodyPr>
        <a:lstStyle/>
        <a:p>
          <a:pPr marL="0" lvl="0" indent="0" algn="ctr" defTabSz="1066800">
            <a:lnSpc>
              <a:spcPct val="90000"/>
            </a:lnSpc>
            <a:spcBef>
              <a:spcPct val="0"/>
            </a:spcBef>
            <a:spcAft>
              <a:spcPct val="35000"/>
            </a:spcAft>
            <a:buNone/>
          </a:pPr>
          <a:r>
            <a:rPr lang="en-US" sz="2400" b="1" kern="1200" dirty="0"/>
            <a:t>Ethics</a:t>
          </a:r>
        </a:p>
      </dsp:txBody>
      <dsp:txXfrm>
        <a:off x="1991667" y="883958"/>
        <a:ext cx="1486212" cy="1486212"/>
      </dsp:txXfrm>
    </dsp:sp>
    <dsp:sp modelId="{5F2FB483-04E6-9343-B5D0-B918B9D68312}">
      <dsp:nvSpPr>
        <dsp:cNvPr id="0" name=""/>
        <dsp:cNvSpPr/>
      </dsp:nvSpPr>
      <dsp:spPr>
        <a:xfrm>
          <a:off x="3365320" y="576153"/>
          <a:ext cx="2101822" cy="2101822"/>
        </a:xfrm>
        <a:prstGeom prst="ellipse">
          <a:avLst/>
        </a:prstGeom>
        <a:solidFill>
          <a:schemeClr val="accent1">
            <a:alpha val="50000"/>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15670" tIns="30480" rIns="115670" bIns="30480" numCol="1" spcCol="1270" anchor="ctr" anchorCtr="0">
          <a:noAutofit/>
        </a:bodyPr>
        <a:lstStyle/>
        <a:p>
          <a:pPr marL="0" lvl="0" indent="0" algn="ctr" defTabSz="1066800">
            <a:lnSpc>
              <a:spcPct val="90000"/>
            </a:lnSpc>
            <a:spcBef>
              <a:spcPct val="0"/>
            </a:spcBef>
            <a:spcAft>
              <a:spcPct val="35000"/>
            </a:spcAft>
            <a:buNone/>
          </a:pPr>
          <a:r>
            <a:rPr lang="en-US" sz="2400" kern="1200" dirty="0"/>
            <a:t>Integrity</a:t>
          </a:r>
        </a:p>
      </dsp:txBody>
      <dsp:txXfrm>
        <a:off x="3673125" y="883958"/>
        <a:ext cx="1486212" cy="148621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69F8EA6-414B-DD40-9B94-F657FD4E260F}">
      <dsp:nvSpPr>
        <dsp:cNvPr id="0" name=""/>
        <dsp:cNvSpPr/>
      </dsp:nvSpPr>
      <dsp:spPr>
        <a:xfrm>
          <a:off x="0" y="528"/>
          <a:ext cx="5001594" cy="0"/>
        </a:xfrm>
        <a:prstGeom prst="line">
          <a:avLst/>
        </a:prstGeom>
        <a:solidFill>
          <a:schemeClr val="accent2">
            <a:hueOff val="0"/>
            <a:satOff val="0"/>
            <a:lumOff val="0"/>
            <a:alphaOff val="0"/>
          </a:schemeClr>
        </a:solidFill>
        <a:ln w="9525" cap="flat" cmpd="sng" algn="ctr">
          <a:solidFill>
            <a:schemeClr val="accent2">
              <a:hueOff val="0"/>
              <a:satOff val="0"/>
              <a:lumOff val="0"/>
              <a:alphaOff val="0"/>
            </a:schemeClr>
          </a:solidFill>
          <a:prstDash val="solid"/>
        </a:ln>
        <a:effectLst/>
      </dsp:spPr>
      <dsp:style>
        <a:lnRef idx="1">
          <a:scrgbClr r="0" g="0" b="0"/>
        </a:lnRef>
        <a:fillRef idx="3">
          <a:scrgbClr r="0" g="0" b="0"/>
        </a:fillRef>
        <a:effectRef idx="2">
          <a:scrgbClr r="0" g="0" b="0"/>
        </a:effectRef>
        <a:fontRef idx="minor">
          <a:schemeClr val="lt1"/>
        </a:fontRef>
      </dsp:style>
    </dsp:sp>
    <dsp:sp modelId="{6969DF3B-A5E5-F54F-AEA5-A7D967B95B22}">
      <dsp:nvSpPr>
        <dsp:cNvPr id="0" name=""/>
        <dsp:cNvSpPr/>
      </dsp:nvSpPr>
      <dsp:spPr>
        <a:xfrm>
          <a:off x="0" y="528"/>
          <a:ext cx="5001594" cy="86648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marL="0" lvl="0" indent="0" algn="l" defTabSz="1111250">
            <a:lnSpc>
              <a:spcPct val="90000"/>
            </a:lnSpc>
            <a:spcBef>
              <a:spcPct val="0"/>
            </a:spcBef>
            <a:spcAft>
              <a:spcPct val="35000"/>
            </a:spcAft>
            <a:buNone/>
          </a:pPr>
          <a:r>
            <a:rPr lang="en-US" sz="2500" kern="1200" dirty="0"/>
            <a:t>The Utilitarian Approach</a:t>
          </a:r>
        </a:p>
      </dsp:txBody>
      <dsp:txXfrm>
        <a:off x="0" y="528"/>
        <a:ext cx="5001594" cy="866488"/>
      </dsp:txXfrm>
    </dsp:sp>
    <dsp:sp modelId="{EC16CE5D-4A3A-5B4F-8DF9-D105F6BE1721}">
      <dsp:nvSpPr>
        <dsp:cNvPr id="0" name=""/>
        <dsp:cNvSpPr/>
      </dsp:nvSpPr>
      <dsp:spPr>
        <a:xfrm>
          <a:off x="0" y="867017"/>
          <a:ext cx="5001594" cy="0"/>
        </a:xfrm>
        <a:prstGeom prst="line">
          <a:avLst/>
        </a:prstGeom>
        <a:solidFill>
          <a:schemeClr val="accent2">
            <a:hueOff val="-1520001"/>
            <a:satOff val="-4286"/>
            <a:lumOff val="-1814"/>
            <a:alphaOff val="0"/>
          </a:schemeClr>
        </a:solidFill>
        <a:ln w="9525" cap="flat" cmpd="sng" algn="ctr">
          <a:solidFill>
            <a:schemeClr val="accent2">
              <a:hueOff val="-1520001"/>
              <a:satOff val="-4286"/>
              <a:lumOff val="-1814"/>
              <a:alphaOff val="0"/>
            </a:schemeClr>
          </a:solidFill>
          <a:prstDash val="solid"/>
        </a:ln>
        <a:effectLst/>
      </dsp:spPr>
      <dsp:style>
        <a:lnRef idx="1">
          <a:scrgbClr r="0" g="0" b="0"/>
        </a:lnRef>
        <a:fillRef idx="3">
          <a:scrgbClr r="0" g="0" b="0"/>
        </a:fillRef>
        <a:effectRef idx="2">
          <a:scrgbClr r="0" g="0" b="0"/>
        </a:effectRef>
        <a:fontRef idx="minor">
          <a:schemeClr val="lt1"/>
        </a:fontRef>
      </dsp:style>
    </dsp:sp>
    <dsp:sp modelId="{CC51D4C8-D2AA-4148-BA0C-3D493C20ACB1}">
      <dsp:nvSpPr>
        <dsp:cNvPr id="0" name=""/>
        <dsp:cNvSpPr/>
      </dsp:nvSpPr>
      <dsp:spPr>
        <a:xfrm>
          <a:off x="0" y="867017"/>
          <a:ext cx="5001594" cy="86648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marL="0" lvl="0" indent="0" algn="l" defTabSz="1111250">
            <a:lnSpc>
              <a:spcPct val="90000"/>
            </a:lnSpc>
            <a:spcBef>
              <a:spcPct val="0"/>
            </a:spcBef>
            <a:spcAft>
              <a:spcPct val="35000"/>
            </a:spcAft>
            <a:buNone/>
          </a:pPr>
          <a:r>
            <a:rPr lang="en-US" sz="2500" kern="1200" dirty="0"/>
            <a:t>The Rights Approach</a:t>
          </a:r>
        </a:p>
      </dsp:txBody>
      <dsp:txXfrm>
        <a:off x="0" y="867017"/>
        <a:ext cx="5001594" cy="866488"/>
      </dsp:txXfrm>
    </dsp:sp>
    <dsp:sp modelId="{1D715B83-E1F2-DD4D-8D93-B0991B189458}">
      <dsp:nvSpPr>
        <dsp:cNvPr id="0" name=""/>
        <dsp:cNvSpPr/>
      </dsp:nvSpPr>
      <dsp:spPr>
        <a:xfrm>
          <a:off x="0" y="1733505"/>
          <a:ext cx="5001594" cy="0"/>
        </a:xfrm>
        <a:prstGeom prst="line">
          <a:avLst/>
        </a:prstGeom>
        <a:solidFill>
          <a:schemeClr val="accent2">
            <a:hueOff val="-3040001"/>
            <a:satOff val="-8572"/>
            <a:lumOff val="-3627"/>
            <a:alphaOff val="0"/>
          </a:schemeClr>
        </a:solidFill>
        <a:ln w="9525" cap="flat" cmpd="sng" algn="ctr">
          <a:solidFill>
            <a:schemeClr val="accent2">
              <a:hueOff val="-3040001"/>
              <a:satOff val="-8572"/>
              <a:lumOff val="-3627"/>
              <a:alphaOff val="0"/>
            </a:schemeClr>
          </a:solidFill>
          <a:prstDash val="solid"/>
        </a:ln>
        <a:effectLst/>
      </dsp:spPr>
      <dsp:style>
        <a:lnRef idx="1">
          <a:scrgbClr r="0" g="0" b="0"/>
        </a:lnRef>
        <a:fillRef idx="3">
          <a:scrgbClr r="0" g="0" b="0"/>
        </a:fillRef>
        <a:effectRef idx="2">
          <a:scrgbClr r="0" g="0" b="0"/>
        </a:effectRef>
        <a:fontRef idx="minor">
          <a:schemeClr val="lt1"/>
        </a:fontRef>
      </dsp:style>
    </dsp:sp>
    <dsp:sp modelId="{218B34D3-B334-AD43-A0B1-721164E2D0BD}">
      <dsp:nvSpPr>
        <dsp:cNvPr id="0" name=""/>
        <dsp:cNvSpPr/>
      </dsp:nvSpPr>
      <dsp:spPr>
        <a:xfrm>
          <a:off x="0" y="1733505"/>
          <a:ext cx="5001594" cy="86648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marL="0" lvl="0" indent="0" algn="l" defTabSz="1111250">
            <a:lnSpc>
              <a:spcPct val="90000"/>
            </a:lnSpc>
            <a:spcBef>
              <a:spcPct val="0"/>
            </a:spcBef>
            <a:spcAft>
              <a:spcPct val="35000"/>
            </a:spcAft>
            <a:buNone/>
          </a:pPr>
          <a:r>
            <a:rPr lang="en-US" sz="2500" kern="1200"/>
            <a:t>The Fairness of Justice Approach</a:t>
          </a:r>
        </a:p>
      </dsp:txBody>
      <dsp:txXfrm>
        <a:off x="0" y="1733505"/>
        <a:ext cx="5001594" cy="866488"/>
      </dsp:txXfrm>
    </dsp:sp>
    <dsp:sp modelId="{D93A0928-5B14-2B48-BB18-3F62A543C46D}">
      <dsp:nvSpPr>
        <dsp:cNvPr id="0" name=""/>
        <dsp:cNvSpPr/>
      </dsp:nvSpPr>
      <dsp:spPr>
        <a:xfrm>
          <a:off x="0" y="2599994"/>
          <a:ext cx="5001594" cy="0"/>
        </a:xfrm>
        <a:prstGeom prst="line">
          <a:avLst/>
        </a:prstGeom>
        <a:solidFill>
          <a:schemeClr val="accent2">
            <a:hueOff val="-4560002"/>
            <a:satOff val="-12858"/>
            <a:lumOff val="-5441"/>
            <a:alphaOff val="0"/>
          </a:schemeClr>
        </a:solidFill>
        <a:ln w="9525" cap="flat" cmpd="sng" algn="ctr">
          <a:solidFill>
            <a:schemeClr val="accent2">
              <a:hueOff val="-4560002"/>
              <a:satOff val="-12858"/>
              <a:lumOff val="-5441"/>
              <a:alphaOff val="0"/>
            </a:schemeClr>
          </a:solidFill>
          <a:prstDash val="solid"/>
        </a:ln>
        <a:effectLst/>
      </dsp:spPr>
      <dsp:style>
        <a:lnRef idx="1">
          <a:scrgbClr r="0" g="0" b="0"/>
        </a:lnRef>
        <a:fillRef idx="3">
          <a:scrgbClr r="0" g="0" b="0"/>
        </a:fillRef>
        <a:effectRef idx="2">
          <a:scrgbClr r="0" g="0" b="0"/>
        </a:effectRef>
        <a:fontRef idx="minor">
          <a:schemeClr val="lt1"/>
        </a:fontRef>
      </dsp:style>
    </dsp:sp>
    <dsp:sp modelId="{D369C161-DB27-6A4C-A894-BBAA2D1B857A}">
      <dsp:nvSpPr>
        <dsp:cNvPr id="0" name=""/>
        <dsp:cNvSpPr/>
      </dsp:nvSpPr>
      <dsp:spPr>
        <a:xfrm>
          <a:off x="0" y="2599994"/>
          <a:ext cx="5001594" cy="86648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marL="0" lvl="0" indent="0" algn="l" defTabSz="1111250">
            <a:lnSpc>
              <a:spcPct val="90000"/>
            </a:lnSpc>
            <a:spcBef>
              <a:spcPct val="0"/>
            </a:spcBef>
            <a:spcAft>
              <a:spcPct val="35000"/>
            </a:spcAft>
            <a:buNone/>
          </a:pPr>
          <a:r>
            <a:rPr lang="en-US" sz="2500" kern="1200"/>
            <a:t>The Common Good Approach</a:t>
          </a:r>
        </a:p>
      </dsp:txBody>
      <dsp:txXfrm>
        <a:off x="0" y="2599994"/>
        <a:ext cx="5001594" cy="866488"/>
      </dsp:txXfrm>
    </dsp:sp>
    <dsp:sp modelId="{7BBB2929-A960-864C-B97B-E7F9B20EBF7F}">
      <dsp:nvSpPr>
        <dsp:cNvPr id="0" name=""/>
        <dsp:cNvSpPr/>
      </dsp:nvSpPr>
      <dsp:spPr>
        <a:xfrm>
          <a:off x="0" y="3466482"/>
          <a:ext cx="5001594" cy="0"/>
        </a:xfrm>
        <a:prstGeom prst="line">
          <a:avLst/>
        </a:prstGeom>
        <a:solidFill>
          <a:schemeClr val="accent2">
            <a:hueOff val="-6080002"/>
            <a:satOff val="-17144"/>
            <a:lumOff val="-7255"/>
            <a:alphaOff val="0"/>
          </a:schemeClr>
        </a:solidFill>
        <a:ln w="9525" cap="flat" cmpd="sng" algn="ctr">
          <a:solidFill>
            <a:schemeClr val="accent2">
              <a:hueOff val="-6080002"/>
              <a:satOff val="-17144"/>
              <a:lumOff val="-7255"/>
              <a:alphaOff val="0"/>
            </a:schemeClr>
          </a:solidFill>
          <a:prstDash val="solid"/>
        </a:ln>
        <a:effectLst/>
      </dsp:spPr>
      <dsp:style>
        <a:lnRef idx="1">
          <a:scrgbClr r="0" g="0" b="0"/>
        </a:lnRef>
        <a:fillRef idx="3">
          <a:scrgbClr r="0" g="0" b="0"/>
        </a:fillRef>
        <a:effectRef idx="2">
          <a:scrgbClr r="0" g="0" b="0"/>
        </a:effectRef>
        <a:fontRef idx="minor">
          <a:schemeClr val="lt1"/>
        </a:fontRef>
      </dsp:style>
    </dsp:sp>
    <dsp:sp modelId="{12EEE5B8-C5B8-824C-81F8-4F9204C7533F}">
      <dsp:nvSpPr>
        <dsp:cNvPr id="0" name=""/>
        <dsp:cNvSpPr/>
      </dsp:nvSpPr>
      <dsp:spPr>
        <a:xfrm>
          <a:off x="0" y="3466482"/>
          <a:ext cx="5001594" cy="86648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marL="0" lvl="0" indent="0" algn="l" defTabSz="1111250">
            <a:lnSpc>
              <a:spcPct val="90000"/>
            </a:lnSpc>
            <a:spcBef>
              <a:spcPct val="0"/>
            </a:spcBef>
            <a:spcAft>
              <a:spcPct val="35000"/>
            </a:spcAft>
            <a:buNone/>
          </a:pPr>
          <a:r>
            <a:rPr lang="en-US" sz="2500" kern="1200"/>
            <a:t>The Virtue Approach</a:t>
          </a:r>
        </a:p>
      </dsp:txBody>
      <dsp:txXfrm>
        <a:off x="0" y="3466482"/>
        <a:ext cx="5001594" cy="86648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69F8EA6-414B-DD40-9B94-F657FD4E260F}">
      <dsp:nvSpPr>
        <dsp:cNvPr id="0" name=""/>
        <dsp:cNvSpPr/>
      </dsp:nvSpPr>
      <dsp:spPr>
        <a:xfrm>
          <a:off x="0" y="528"/>
          <a:ext cx="5001594" cy="0"/>
        </a:xfrm>
        <a:prstGeom prst="line">
          <a:avLst/>
        </a:prstGeom>
        <a:solidFill>
          <a:schemeClr val="accent2">
            <a:hueOff val="0"/>
            <a:satOff val="0"/>
            <a:lumOff val="0"/>
            <a:alphaOff val="0"/>
          </a:schemeClr>
        </a:solidFill>
        <a:ln w="9525" cap="flat" cmpd="sng" algn="ctr">
          <a:solidFill>
            <a:schemeClr val="accent2">
              <a:hueOff val="0"/>
              <a:satOff val="0"/>
              <a:lumOff val="0"/>
              <a:alphaOff val="0"/>
            </a:schemeClr>
          </a:solidFill>
          <a:prstDash val="solid"/>
        </a:ln>
        <a:effectLst/>
      </dsp:spPr>
      <dsp:style>
        <a:lnRef idx="1">
          <a:scrgbClr r="0" g="0" b="0"/>
        </a:lnRef>
        <a:fillRef idx="3">
          <a:scrgbClr r="0" g="0" b="0"/>
        </a:fillRef>
        <a:effectRef idx="2">
          <a:scrgbClr r="0" g="0" b="0"/>
        </a:effectRef>
        <a:fontRef idx="minor">
          <a:schemeClr val="lt1"/>
        </a:fontRef>
      </dsp:style>
    </dsp:sp>
    <dsp:sp modelId="{6969DF3B-A5E5-F54F-AEA5-A7D967B95B22}">
      <dsp:nvSpPr>
        <dsp:cNvPr id="0" name=""/>
        <dsp:cNvSpPr/>
      </dsp:nvSpPr>
      <dsp:spPr>
        <a:xfrm>
          <a:off x="0" y="528"/>
          <a:ext cx="5001594" cy="86648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marL="0" lvl="0" indent="0" algn="l" defTabSz="1111250">
            <a:lnSpc>
              <a:spcPct val="90000"/>
            </a:lnSpc>
            <a:spcBef>
              <a:spcPct val="0"/>
            </a:spcBef>
            <a:spcAft>
              <a:spcPct val="35000"/>
            </a:spcAft>
            <a:buNone/>
          </a:pPr>
          <a:r>
            <a:rPr lang="en-US" sz="2500" kern="1200" dirty="0">
              <a:solidFill>
                <a:schemeClr val="accent5"/>
              </a:solidFill>
            </a:rPr>
            <a:t>The Utilitarian Approach</a:t>
          </a:r>
        </a:p>
      </dsp:txBody>
      <dsp:txXfrm>
        <a:off x="0" y="528"/>
        <a:ext cx="5001594" cy="866488"/>
      </dsp:txXfrm>
    </dsp:sp>
    <dsp:sp modelId="{EC16CE5D-4A3A-5B4F-8DF9-D105F6BE1721}">
      <dsp:nvSpPr>
        <dsp:cNvPr id="0" name=""/>
        <dsp:cNvSpPr/>
      </dsp:nvSpPr>
      <dsp:spPr>
        <a:xfrm>
          <a:off x="0" y="867017"/>
          <a:ext cx="5001594" cy="0"/>
        </a:xfrm>
        <a:prstGeom prst="line">
          <a:avLst/>
        </a:prstGeom>
        <a:solidFill>
          <a:schemeClr val="accent2">
            <a:hueOff val="-1520001"/>
            <a:satOff val="-4286"/>
            <a:lumOff val="-1814"/>
            <a:alphaOff val="0"/>
          </a:schemeClr>
        </a:solidFill>
        <a:ln w="9525" cap="flat" cmpd="sng" algn="ctr">
          <a:solidFill>
            <a:schemeClr val="accent2">
              <a:hueOff val="-1520001"/>
              <a:satOff val="-4286"/>
              <a:lumOff val="-1814"/>
              <a:alphaOff val="0"/>
            </a:schemeClr>
          </a:solidFill>
          <a:prstDash val="solid"/>
        </a:ln>
        <a:effectLst/>
      </dsp:spPr>
      <dsp:style>
        <a:lnRef idx="1">
          <a:scrgbClr r="0" g="0" b="0"/>
        </a:lnRef>
        <a:fillRef idx="3">
          <a:scrgbClr r="0" g="0" b="0"/>
        </a:fillRef>
        <a:effectRef idx="2">
          <a:scrgbClr r="0" g="0" b="0"/>
        </a:effectRef>
        <a:fontRef idx="minor">
          <a:schemeClr val="lt1"/>
        </a:fontRef>
      </dsp:style>
    </dsp:sp>
    <dsp:sp modelId="{CC51D4C8-D2AA-4148-BA0C-3D493C20ACB1}">
      <dsp:nvSpPr>
        <dsp:cNvPr id="0" name=""/>
        <dsp:cNvSpPr/>
      </dsp:nvSpPr>
      <dsp:spPr>
        <a:xfrm>
          <a:off x="0" y="867017"/>
          <a:ext cx="5001594" cy="86648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marL="0" lvl="0" indent="0" algn="l" defTabSz="1111250">
            <a:lnSpc>
              <a:spcPct val="90000"/>
            </a:lnSpc>
            <a:spcBef>
              <a:spcPct val="0"/>
            </a:spcBef>
            <a:spcAft>
              <a:spcPct val="35000"/>
            </a:spcAft>
            <a:buNone/>
          </a:pPr>
          <a:r>
            <a:rPr lang="en-US" sz="2500" kern="1200" dirty="0"/>
            <a:t>The Rights Approach</a:t>
          </a:r>
        </a:p>
      </dsp:txBody>
      <dsp:txXfrm>
        <a:off x="0" y="867017"/>
        <a:ext cx="5001594" cy="866488"/>
      </dsp:txXfrm>
    </dsp:sp>
    <dsp:sp modelId="{1D715B83-E1F2-DD4D-8D93-B0991B189458}">
      <dsp:nvSpPr>
        <dsp:cNvPr id="0" name=""/>
        <dsp:cNvSpPr/>
      </dsp:nvSpPr>
      <dsp:spPr>
        <a:xfrm>
          <a:off x="0" y="1733505"/>
          <a:ext cx="5001594" cy="0"/>
        </a:xfrm>
        <a:prstGeom prst="line">
          <a:avLst/>
        </a:prstGeom>
        <a:solidFill>
          <a:schemeClr val="accent2">
            <a:hueOff val="-3040001"/>
            <a:satOff val="-8572"/>
            <a:lumOff val="-3627"/>
            <a:alphaOff val="0"/>
          </a:schemeClr>
        </a:solidFill>
        <a:ln w="9525" cap="flat" cmpd="sng" algn="ctr">
          <a:solidFill>
            <a:schemeClr val="accent2">
              <a:hueOff val="-3040001"/>
              <a:satOff val="-8572"/>
              <a:lumOff val="-3627"/>
              <a:alphaOff val="0"/>
            </a:schemeClr>
          </a:solidFill>
          <a:prstDash val="solid"/>
        </a:ln>
        <a:effectLst/>
      </dsp:spPr>
      <dsp:style>
        <a:lnRef idx="1">
          <a:scrgbClr r="0" g="0" b="0"/>
        </a:lnRef>
        <a:fillRef idx="3">
          <a:scrgbClr r="0" g="0" b="0"/>
        </a:fillRef>
        <a:effectRef idx="2">
          <a:scrgbClr r="0" g="0" b="0"/>
        </a:effectRef>
        <a:fontRef idx="minor">
          <a:schemeClr val="lt1"/>
        </a:fontRef>
      </dsp:style>
    </dsp:sp>
    <dsp:sp modelId="{218B34D3-B334-AD43-A0B1-721164E2D0BD}">
      <dsp:nvSpPr>
        <dsp:cNvPr id="0" name=""/>
        <dsp:cNvSpPr/>
      </dsp:nvSpPr>
      <dsp:spPr>
        <a:xfrm>
          <a:off x="0" y="1733505"/>
          <a:ext cx="5001594" cy="86648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marL="0" lvl="0" indent="0" algn="l" defTabSz="1111250">
            <a:lnSpc>
              <a:spcPct val="90000"/>
            </a:lnSpc>
            <a:spcBef>
              <a:spcPct val="0"/>
            </a:spcBef>
            <a:spcAft>
              <a:spcPct val="35000"/>
            </a:spcAft>
            <a:buNone/>
          </a:pPr>
          <a:r>
            <a:rPr lang="en-US" sz="2500" kern="1200"/>
            <a:t>The Fairness of Justice Approach</a:t>
          </a:r>
        </a:p>
      </dsp:txBody>
      <dsp:txXfrm>
        <a:off x="0" y="1733505"/>
        <a:ext cx="5001594" cy="866488"/>
      </dsp:txXfrm>
    </dsp:sp>
    <dsp:sp modelId="{D93A0928-5B14-2B48-BB18-3F62A543C46D}">
      <dsp:nvSpPr>
        <dsp:cNvPr id="0" name=""/>
        <dsp:cNvSpPr/>
      </dsp:nvSpPr>
      <dsp:spPr>
        <a:xfrm>
          <a:off x="0" y="2599994"/>
          <a:ext cx="5001594" cy="0"/>
        </a:xfrm>
        <a:prstGeom prst="line">
          <a:avLst/>
        </a:prstGeom>
        <a:solidFill>
          <a:schemeClr val="accent2">
            <a:hueOff val="-4560002"/>
            <a:satOff val="-12858"/>
            <a:lumOff val="-5441"/>
            <a:alphaOff val="0"/>
          </a:schemeClr>
        </a:solidFill>
        <a:ln w="9525" cap="flat" cmpd="sng" algn="ctr">
          <a:solidFill>
            <a:schemeClr val="accent2">
              <a:hueOff val="-4560002"/>
              <a:satOff val="-12858"/>
              <a:lumOff val="-5441"/>
              <a:alphaOff val="0"/>
            </a:schemeClr>
          </a:solidFill>
          <a:prstDash val="solid"/>
        </a:ln>
        <a:effectLst/>
      </dsp:spPr>
      <dsp:style>
        <a:lnRef idx="1">
          <a:scrgbClr r="0" g="0" b="0"/>
        </a:lnRef>
        <a:fillRef idx="3">
          <a:scrgbClr r="0" g="0" b="0"/>
        </a:fillRef>
        <a:effectRef idx="2">
          <a:scrgbClr r="0" g="0" b="0"/>
        </a:effectRef>
        <a:fontRef idx="minor">
          <a:schemeClr val="lt1"/>
        </a:fontRef>
      </dsp:style>
    </dsp:sp>
    <dsp:sp modelId="{D369C161-DB27-6A4C-A894-BBAA2D1B857A}">
      <dsp:nvSpPr>
        <dsp:cNvPr id="0" name=""/>
        <dsp:cNvSpPr/>
      </dsp:nvSpPr>
      <dsp:spPr>
        <a:xfrm>
          <a:off x="0" y="2599994"/>
          <a:ext cx="5001594" cy="86648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marL="0" lvl="0" indent="0" algn="l" defTabSz="1111250">
            <a:lnSpc>
              <a:spcPct val="90000"/>
            </a:lnSpc>
            <a:spcBef>
              <a:spcPct val="0"/>
            </a:spcBef>
            <a:spcAft>
              <a:spcPct val="35000"/>
            </a:spcAft>
            <a:buNone/>
          </a:pPr>
          <a:r>
            <a:rPr lang="en-US" sz="2500" kern="1200"/>
            <a:t>The Common Good Approach</a:t>
          </a:r>
        </a:p>
      </dsp:txBody>
      <dsp:txXfrm>
        <a:off x="0" y="2599994"/>
        <a:ext cx="5001594" cy="866488"/>
      </dsp:txXfrm>
    </dsp:sp>
    <dsp:sp modelId="{7BBB2929-A960-864C-B97B-E7F9B20EBF7F}">
      <dsp:nvSpPr>
        <dsp:cNvPr id="0" name=""/>
        <dsp:cNvSpPr/>
      </dsp:nvSpPr>
      <dsp:spPr>
        <a:xfrm>
          <a:off x="0" y="3466482"/>
          <a:ext cx="5001594" cy="0"/>
        </a:xfrm>
        <a:prstGeom prst="line">
          <a:avLst/>
        </a:prstGeom>
        <a:solidFill>
          <a:schemeClr val="accent2">
            <a:hueOff val="-6080002"/>
            <a:satOff val="-17144"/>
            <a:lumOff val="-7255"/>
            <a:alphaOff val="0"/>
          </a:schemeClr>
        </a:solidFill>
        <a:ln w="9525" cap="flat" cmpd="sng" algn="ctr">
          <a:solidFill>
            <a:schemeClr val="accent2">
              <a:hueOff val="-6080002"/>
              <a:satOff val="-17144"/>
              <a:lumOff val="-7255"/>
              <a:alphaOff val="0"/>
            </a:schemeClr>
          </a:solidFill>
          <a:prstDash val="solid"/>
        </a:ln>
        <a:effectLst/>
      </dsp:spPr>
      <dsp:style>
        <a:lnRef idx="1">
          <a:scrgbClr r="0" g="0" b="0"/>
        </a:lnRef>
        <a:fillRef idx="3">
          <a:scrgbClr r="0" g="0" b="0"/>
        </a:fillRef>
        <a:effectRef idx="2">
          <a:scrgbClr r="0" g="0" b="0"/>
        </a:effectRef>
        <a:fontRef idx="minor">
          <a:schemeClr val="lt1"/>
        </a:fontRef>
      </dsp:style>
    </dsp:sp>
    <dsp:sp modelId="{12EEE5B8-C5B8-824C-81F8-4F9204C7533F}">
      <dsp:nvSpPr>
        <dsp:cNvPr id="0" name=""/>
        <dsp:cNvSpPr/>
      </dsp:nvSpPr>
      <dsp:spPr>
        <a:xfrm>
          <a:off x="0" y="3466482"/>
          <a:ext cx="5001594" cy="86648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marL="0" lvl="0" indent="0" algn="l" defTabSz="1111250">
            <a:lnSpc>
              <a:spcPct val="90000"/>
            </a:lnSpc>
            <a:spcBef>
              <a:spcPct val="0"/>
            </a:spcBef>
            <a:spcAft>
              <a:spcPct val="35000"/>
            </a:spcAft>
            <a:buNone/>
          </a:pPr>
          <a:r>
            <a:rPr lang="en-US" sz="2500" kern="1200"/>
            <a:t>The Virtue Approach</a:t>
          </a:r>
        </a:p>
      </dsp:txBody>
      <dsp:txXfrm>
        <a:off x="0" y="3466482"/>
        <a:ext cx="5001594" cy="866488"/>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69F8EA6-414B-DD40-9B94-F657FD4E260F}">
      <dsp:nvSpPr>
        <dsp:cNvPr id="0" name=""/>
        <dsp:cNvSpPr/>
      </dsp:nvSpPr>
      <dsp:spPr>
        <a:xfrm>
          <a:off x="0" y="528"/>
          <a:ext cx="5001594" cy="0"/>
        </a:xfrm>
        <a:prstGeom prst="line">
          <a:avLst/>
        </a:prstGeom>
        <a:solidFill>
          <a:schemeClr val="accent2">
            <a:hueOff val="0"/>
            <a:satOff val="0"/>
            <a:lumOff val="0"/>
            <a:alphaOff val="0"/>
          </a:schemeClr>
        </a:solidFill>
        <a:ln w="9525" cap="flat" cmpd="sng" algn="ctr">
          <a:solidFill>
            <a:schemeClr val="accent2">
              <a:hueOff val="0"/>
              <a:satOff val="0"/>
              <a:lumOff val="0"/>
              <a:alphaOff val="0"/>
            </a:schemeClr>
          </a:solidFill>
          <a:prstDash val="solid"/>
        </a:ln>
        <a:effectLst/>
      </dsp:spPr>
      <dsp:style>
        <a:lnRef idx="1">
          <a:scrgbClr r="0" g="0" b="0"/>
        </a:lnRef>
        <a:fillRef idx="3">
          <a:scrgbClr r="0" g="0" b="0"/>
        </a:fillRef>
        <a:effectRef idx="2">
          <a:scrgbClr r="0" g="0" b="0"/>
        </a:effectRef>
        <a:fontRef idx="minor">
          <a:schemeClr val="lt1"/>
        </a:fontRef>
      </dsp:style>
    </dsp:sp>
    <dsp:sp modelId="{6969DF3B-A5E5-F54F-AEA5-A7D967B95B22}">
      <dsp:nvSpPr>
        <dsp:cNvPr id="0" name=""/>
        <dsp:cNvSpPr/>
      </dsp:nvSpPr>
      <dsp:spPr>
        <a:xfrm>
          <a:off x="0" y="528"/>
          <a:ext cx="5001594" cy="86648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marL="0" lvl="0" indent="0" algn="l" defTabSz="1111250">
            <a:lnSpc>
              <a:spcPct val="90000"/>
            </a:lnSpc>
            <a:spcBef>
              <a:spcPct val="0"/>
            </a:spcBef>
            <a:spcAft>
              <a:spcPct val="35000"/>
            </a:spcAft>
            <a:buNone/>
          </a:pPr>
          <a:r>
            <a:rPr lang="en-US" sz="2500" kern="1200" dirty="0">
              <a:solidFill>
                <a:prstClr val="black">
                  <a:hueOff val="0"/>
                  <a:satOff val="0"/>
                  <a:lumOff val="0"/>
                  <a:alphaOff val="0"/>
                </a:prstClr>
              </a:solidFill>
              <a:latin typeface="Avenir Next LT Pro"/>
              <a:ea typeface="+mn-ea"/>
              <a:cs typeface="+mn-cs"/>
            </a:rPr>
            <a:t>The Utilitarian Approach</a:t>
          </a:r>
        </a:p>
      </dsp:txBody>
      <dsp:txXfrm>
        <a:off x="0" y="528"/>
        <a:ext cx="5001594" cy="866488"/>
      </dsp:txXfrm>
    </dsp:sp>
    <dsp:sp modelId="{EC16CE5D-4A3A-5B4F-8DF9-D105F6BE1721}">
      <dsp:nvSpPr>
        <dsp:cNvPr id="0" name=""/>
        <dsp:cNvSpPr/>
      </dsp:nvSpPr>
      <dsp:spPr>
        <a:xfrm>
          <a:off x="0" y="867017"/>
          <a:ext cx="5001594" cy="0"/>
        </a:xfrm>
        <a:prstGeom prst="line">
          <a:avLst/>
        </a:prstGeom>
        <a:solidFill>
          <a:schemeClr val="accent2">
            <a:hueOff val="-1520001"/>
            <a:satOff val="-4286"/>
            <a:lumOff val="-1814"/>
            <a:alphaOff val="0"/>
          </a:schemeClr>
        </a:solidFill>
        <a:ln w="9525" cap="flat" cmpd="sng" algn="ctr">
          <a:solidFill>
            <a:schemeClr val="accent2">
              <a:hueOff val="-1520001"/>
              <a:satOff val="-4286"/>
              <a:lumOff val="-1814"/>
              <a:alphaOff val="0"/>
            </a:schemeClr>
          </a:solidFill>
          <a:prstDash val="solid"/>
        </a:ln>
        <a:effectLst/>
      </dsp:spPr>
      <dsp:style>
        <a:lnRef idx="1">
          <a:scrgbClr r="0" g="0" b="0"/>
        </a:lnRef>
        <a:fillRef idx="3">
          <a:scrgbClr r="0" g="0" b="0"/>
        </a:fillRef>
        <a:effectRef idx="2">
          <a:scrgbClr r="0" g="0" b="0"/>
        </a:effectRef>
        <a:fontRef idx="minor">
          <a:schemeClr val="lt1"/>
        </a:fontRef>
      </dsp:style>
    </dsp:sp>
    <dsp:sp modelId="{CC51D4C8-D2AA-4148-BA0C-3D493C20ACB1}">
      <dsp:nvSpPr>
        <dsp:cNvPr id="0" name=""/>
        <dsp:cNvSpPr/>
      </dsp:nvSpPr>
      <dsp:spPr>
        <a:xfrm>
          <a:off x="0" y="867017"/>
          <a:ext cx="5001594" cy="86648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marL="0" lvl="0" indent="0" algn="l" defTabSz="1111250">
            <a:lnSpc>
              <a:spcPct val="90000"/>
            </a:lnSpc>
            <a:spcBef>
              <a:spcPct val="0"/>
            </a:spcBef>
            <a:spcAft>
              <a:spcPct val="35000"/>
            </a:spcAft>
            <a:buNone/>
          </a:pPr>
          <a:r>
            <a:rPr lang="en-US" sz="2500" kern="1200" dirty="0">
              <a:solidFill>
                <a:schemeClr val="accent5"/>
              </a:solidFill>
            </a:rPr>
            <a:t>The Rights Approach</a:t>
          </a:r>
        </a:p>
      </dsp:txBody>
      <dsp:txXfrm>
        <a:off x="0" y="867017"/>
        <a:ext cx="5001594" cy="866488"/>
      </dsp:txXfrm>
    </dsp:sp>
    <dsp:sp modelId="{1D715B83-E1F2-DD4D-8D93-B0991B189458}">
      <dsp:nvSpPr>
        <dsp:cNvPr id="0" name=""/>
        <dsp:cNvSpPr/>
      </dsp:nvSpPr>
      <dsp:spPr>
        <a:xfrm>
          <a:off x="0" y="1733505"/>
          <a:ext cx="5001594" cy="0"/>
        </a:xfrm>
        <a:prstGeom prst="line">
          <a:avLst/>
        </a:prstGeom>
        <a:solidFill>
          <a:schemeClr val="accent2">
            <a:hueOff val="-3040001"/>
            <a:satOff val="-8572"/>
            <a:lumOff val="-3627"/>
            <a:alphaOff val="0"/>
          </a:schemeClr>
        </a:solidFill>
        <a:ln w="9525" cap="flat" cmpd="sng" algn="ctr">
          <a:solidFill>
            <a:schemeClr val="accent2">
              <a:hueOff val="-3040001"/>
              <a:satOff val="-8572"/>
              <a:lumOff val="-3627"/>
              <a:alphaOff val="0"/>
            </a:schemeClr>
          </a:solidFill>
          <a:prstDash val="solid"/>
        </a:ln>
        <a:effectLst/>
      </dsp:spPr>
      <dsp:style>
        <a:lnRef idx="1">
          <a:scrgbClr r="0" g="0" b="0"/>
        </a:lnRef>
        <a:fillRef idx="3">
          <a:scrgbClr r="0" g="0" b="0"/>
        </a:fillRef>
        <a:effectRef idx="2">
          <a:scrgbClr r="0" g="0" b="0"/>
        </a:effectRef>
        <a:fontRef idx="minor">
          <a:schemeClr val="lt1"/>
        </a:fontRef>
      </dsp:style>
    </dsp:sp>
    <dsp:sp modelId="{218B34D3-B334-AD43-A0B1-721164E2D0BD}">
      <dsp:nvSpPr>
        <dsp:cNvPr id="0" name=""/>
        <dsp:cNvSpPr/>
      </dsp:nvSpPr>
      <dsp:spPr>
        <a:xfrm>
          <a:off x="0" y="1733505"/>
          <a:ext cx="5001594" cy="86648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marL="0" lvl="0" indent="0" algn="l" defTabSz="1111250">
            <a:lnSpc>
              <a:spcPct val="90000"/>
            </a:lnSpc>
            <a:spcBef>
              <a:spcPct val="0"/>
            </a:spcBef>
            <a:spcAft>
              <a:spcPct val="35000"/>
            </a:spcAft>
            <a:buNone/>
          </a:pPr>
          <a:r>
            <a:rPr lang="en-US" sz="2500" kern="1200" dirty="0"/>
            <a:t>The Fairness of Justice Approach</a:t>
          </a:r>
        </a:p>
      </dsp:txBody>
      <dsp:txXfrm>
        <a:off x="0" y="1733505"/>
        <a:ext cx="5001594" cy="866488"/>
      </dsp:txXfrm>
    </dsp:sp>
    <dsp:sp modelId="{D93A0928-5B14-2B48-BB18-3F62A543C46D}">
      <dsp:nvSpPr>
        <dsp:cNvPr id="0" name=""/>
        <dsp:cNvSpPr/>
      </dsp:nvSpPr>
      <dsp:spPr>
        <a:xfrm>
          <a:off x="0" y="2599994"/>
          <a:ext cx="5001594" cy="0"/>
        </a:xfrm>
        <a:prstGeom prst="line">
          <a:avLst/>
        </a:prstGeom>
        <a:solidFill>
          <a:schemeClr val="accent2">
            <a:hueOff val="-4560002"/>
            <a:satOff val="-12858"/>
            <a:lumOff val="-5441"/>
            <a:alphaOff val="0"/>
          </a:schemeClr>
        </a:solidFill>
        <a:ln w="9525" cap="flat" cmpd="sng" algn="ctr">
          <a:solidFill>
            <a:schemeClr val="accent2">
              <a:hueOff val="-4560002"/>
              <a:satOff val="-12858"/>
              <a:lumOff val="-5441"/>
              <a:alphaOff val="0"/>
            </a:schemeClr>
          </a:solidFill>
          <a:prstDash val="solid"/>
        </a:ln>
        <a:effectLst/>
      </dsp:spPr>
      <dsp:style>
        <a:lnRef idx="1">
          <a:scrgbClr r="0" g="0" b="0"/>
        </a:lnRef>
        <a:fillRef idx="3">
          <a:scrgbClr r="0" g="0" b="0"/>
        </a:fillRef>
        <a:effectRef idx="2">
          <a:scrgbClr r="0" g="0" b="0"/>
        </a:effectRef>
        <a:fontRef idx="minor">
          <a:schemeClr val="lt1"/>
        </a:fontRef>
      </dsp:style>
    </dsp:sp>
    <dsp:sp modelId="{D369C161-DB27-6A4C-A894-BBAA2D1B857A}">
      <dsp:nvSpPr>
        <dsp:cNvPr id="0" name=""/>
        <dsp:cNvSpPr/>
      </dsp:nvSpPr>
      <dsp:spPr>
        <a:xfrm>
          <a:off x="0" y="2599994"/>
          <a:ext cx="5001594" cy="86648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marL="0" lvl="0" indent="0" algn="l" defTabSz="1111250">
            <a:lnSpc>
              <a:spcPct val="90000"/>
            </a:lnSpc>
            <a:spcBef>
              <a:spcPct val="0"/>
            </a:spcBef>
            <a:spcAft>
              <a:spcPct val="35000"/>
            </a:spcAft>
            <a:buNone/>
          </a:pPr>
          <a:r>
            <a:rPr lang="en-US" sz="2500" kern="1200"/>
            <a:t>The Common Good Approach</a:t>
          </a:r>
        </a:p>
      </dsp:txBody>
      <dsp:txXfrm>
        <a:off x="0" y="2599994"/>
        <a:ext cx="5001594" cy="866488"/>
      </dsp:txXfrm>
    </dsp:sp>
    <dsp:sp modelId="{7BBB2929-A960-864C-B97B-E7F9B20EBF7F}">
      <dsp:nvSpPr>
        <dsp:cNvPr id="0" name=""/>
        <dsp:cNvSpPr/>
      </dsp:nvSpPr>
      <dsp:spPr>
        <a:xfrm>
          <a:off x="0" y="3466482"/>
          <a:ext cx="5001594" cy="0"/>
        </a:xfrm>
        <a:prstGeom prst="line">
          <a:avLst/>
        </a:prstGeom>
        <a:solidFill>
          <a:schemeClr val="accent2">
            <a:hueOff val="-6080002"/>
            <a:satOff val="-17144"/>
            <a:lumOff val="-7255"/>
            <a:alphaOff val="0"/>
          </a:schemeClr>
        </a:solidFill>
        <a:ln w="9525" cap="flat" cmpd="sng" algn="ctr">
          <a:solidFill>
            <a:schemeClr val="accent2">
              <a:hueOff val="-6080002"/>
              <a:satOff val="-17144"/>
              <a:lumOff val="-7255"/>
              <a:alphaOff val="0"/>
            </a:schemeClr>
          </a:solidFill>
          <a:prstDash val="solid"/>
        </a:ln>
        <a:effectLst/>
      </dsp:spPr>
      <dsp:style>
        <a:lnRef idx="1">
          <a:scrgbClr r="0" g="0" b="0"/>
        </a:lnRef>
        <a:fillRef idx="3">
          <a:scrgbClr r="0" g="0" b="0"/>
        </a:fillRef>
        <a:effectRef idx="2">
          <a:scrgbClr r="0" g="0" b="0"/>
        </a:effectRef>
        <a:fontRef idx="minor">
          <a:schemeClr val="lt1"/>
        </a:fontRef>
      </dsp:style>
    </dsp:sp>
    <dsp:sp modelId="{12EEE5B8-C5B8-824C-81F8-4F9204C7533F}">
      <dsp:nvSpPr>
        <dsp:cNvPr id="0" name=""/>
        <dsp:cNvSpPr/>
      </dsp:nvSpPr>
      <dsp:spPr>
        <a:xfrm>
          <a:off x="0" y="3466482"/>
          <a:ext cx="5001594" cy="86648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marL="0" lvl="0" indent="0" algn="l" defTabSz="1111250">
            <a:lnSpc>
              <a:spcPct val="90000"/>
            </a:lnSpc>
            <a:spcBef>
              <a:spcPct val="0"/>
            </a:spcBef>
            <a:spcAft>
              <a:spcPct val="35000"/>
            </a:spcAft>
            <a:buNone/>
          </a:pPr>
          <a:r>
            <a:rPr lang="en-US" sz="2500" kern="1200"/>
            <a:t>The Virtue Approach</a:t>
          </a:r>
        </a:p>
      </dsp:txBody>
      <dsp:txXfrm>
        <a:off x="0" y="3466482"/>
        <a:ext cx="5001594" cy="866488"/>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69F8EA6-414B-DD40-9B94-F657FD4E260F}">
      <dsp:nvSpPr>
        <dsp:cNvPr id="0" name=""/>
        <dsp:cNvSpPr/>
      </dsp:nvSpPr>
      <dsp:spPr>
        <a:xfrm>
          <a:off x="0" y="528"/>
          <a:ext cx="5001594" cy="0"/>
        </a:xfrm>
        <a:prstGeom prst="line">
          <a:avLst/>
        </a:prstGeom>
        <a:solidFill>
          <a:schemeClr val="accent2">
            <a:hueOff val="0"/>
            <a:satOff val="0"/>
            <a:lumOff val="0"/>
            <a:alphaOff val="0"/>
          </a:schemeClr>
        </a:solidFill>
        <a:ln w="9525" cap="flat" cmpd="sng" algn="ctr">
          <a:solidFill>
            <a:schemeClr val="accent2">
              <a:hueOff val="0"/>
              <a:satOff val="0"/>
              <a:lumOff val="0"/>
              <a:alphaOff val="0"/>
            </a:schemeClr>
          </a:solidFill>
          <a:prstDash val="solid"/>
        </a:ln>
        <a:effectLst/>
      </dsp:spPr>
      <dsp:style>
        <a:lnRef idx="1">
          <a:scrgbClr r="0" g="0" b="0"/>
        </a:lnRef>
        <a:fillRef idx="3">
          <a:scrgbClr r="0" g="0" b="0"/>
        </a:fillRef>
        <a:effectRef idx="2">
          <a:scrgbClr r="0" g="0" b="0"/>
        </a:effectRef>
        <a:fontRef idx="minor">
          <a:schemeClr val="lt1"/>
        </a:fontRef>
      </dsp:style>
    </dsp:sp>
    <dsp:sp modelId="{6969DF3B-A5E5-F54F-AEA5-A7D967B95B22}">
      <dsp:nvSpPr>
        <dsp:cNvPr id="0" name=""/>
        <dsp:cNvSpPr/>
      </dsp:nvSpPr>
      <dsp:spPr>
        <a:xfrm>
          <a:off x="0" y="528"/>
          <a:ext cx="5001594" cy="86648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marL="0" lvl="0" indent="0" algn="l" defTabSz="1111250">
            <a:lnSpc>
              <a:spcPct val="90000"/>
            </a:lnSpc>
            <a:spcBef>
              <a:spcPct val="0"/>
            </a:spcBef>
            <a:spcAft>
              <a:spcPct val="35000"/>
            </a:spcAft>
            <a:buNone/>
          </a:pPr>
          <a:r>
            <a:rPr lang="en-US" sz="2500" kern="1200" dirty="0">
              <a:solidFill>
                <a:prstClr val="black">
                  <a:hueOff val="0"/>
                  <a:satOff val="0"/>
                  <a:lumOff val="0"/>
                  <a:alphaOff val="0"/>
                </a:prstClr>
              </a:solidFill>
              <a:latin typeface="Avenir Next LT Pro"/>
              <a:ea typeface="+mn-ea"/>
              <a:cs typeface="+mn-cs"/>
            </a:rPr>
            <a:t>The Utilitarian Approach</a:t>
          </a:r>
        </a:p>
      </dsp:txBody>
      <dsp:txXfrm>
        <a:off x="0" y="528"/>
        <a:ext cx="5001594" cy="866488"/>
      </dsp:txXfrm>
    </dsp:sp>
    <dsp:sp modelId="{EC16CE5D-4A3A-5B4F-8DF9-D105F6BE1721}">
      <dsp:nvSpPr>
        <dsp:cNvPr id="0" name=""/>
        <dsp:cNvSpPr/>
      </dsp:nvSpPr>
      <dsp:spPr>
        <a:xfrm>
          <a:off x="0" y="867017"/>
          <a:ext cx="5001594" cy="0"/>
        </a:xfrm>
        <a:prstGeom prst="line">
          <a:avLst/>
        </a:prstGeom>
        <a:solidFill>
          <a:schemeClr val="accent2">
            <a:hueOff val="-1520001"/>
            <a:satOff val="-4286"/>
            <a:lumOff val="-1814"/>
            <a:alphaOff val="0"/>
          </a:schemeClr>
        </a:solidFill>
        <a:ln w="9525" cap="flat" cmpd="sng" algn="ctr">
          <a:solidFill>
            <a:schemeClr val="accent2">
              <a:hueOff val="-1520001"/>
              <a:satOff val="-4286"/>
              <a:lumOff val="-1814"/>
              <a:alphaOff val="0"/>
            </a:schemeClr>
          </a:solidFill>
          <a:prstDash val="solid"/>
        </a:ln>
        <a:effectLst/>
      </dsp:spPr>
      <dsp:style>
        <a:lnRef idx="1">
          <a:scrgbClr r="0" g="0" b="0"/>
        </a:lnRef>
        <a:fillRef idx="3">
          <a:scrgbClr r="0" g="0" b="0"/>
        </a:fillRef>
        <a:effectRef idx="2">
          <a:scrgbClr r="0" g="0" b="0"/>
        </a:effectRef>
        <a:fontRef idx="minor">
          <a:schemeClr val="lt1"/>
        </a:fontRef>
      </dsp:style>
    </dsp:sp>
    <dsp:sp modelId="{CC51D4C8-D2AA-4148-BA0C-3D493C20ACB1}">
      <dsp:nvSpPr>
        <dsp:cNvPr id="0" name=""/>
        <dsp:cNvSpPr/>
      </dsp:nvSpPr>
      <dsp:spPr>
        <a:xfrm>
          <a:off x="0" y="867017"/>
          <a:ext cx="5001594" cy="86648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marL="0" lvl="0" indent="0" algn="l" defTabSz="1111250">
            <a:lnSpc>
              <a:spcPct val="90000"/>
            </a:lnSpc>
            <a:spcBef>
              <a:spcPct val="0"/>
            </a:spcBef>
            <a:spcAft>
              <a:spcPct val="35000"/>
            </a:spcAft>
            <a:buNone/>
          </a:pPr>
          <a:r>
            <a:rPr lang="en-US" sz="2500" kern="1200" dirty="0">
              <a:solidFill>
                <a:prstClr val="black">
                  <a:hueOff val="0"/>
                  <a:satOff val="0"/>
                  <a:lumOff val="0"/>
                  <a:alphaOff val="0"/>
                </a:prstClr>
              </a:solidFill>
              <a:latin typeface="Avenir Next LT Pro"/>
              <a:ea typeface="+mn-ea"/>
              <a:cs typeface="+mn-cs"/>
            </a:rPr>
            <a:t>The Rights Approach</a:t>
          </a:r>
        </a:p>
      </dsp:txBody>
      <dsp:txXfrm>
        <a:off x="0" y="867017"/>
        <a:ext cx="5001594" cy="866488"/>
      </dsp:txXfrm>
    </dsp:sp>
    <dsp:sp modelId="{1D715B83-E1F2-DD4D-8D93-B0991B189458}">
      <dsp:nvSpPr>
        <dsp:cNvPr id="0" name=""/>
        <dsp:cNvSpPr/>
      </dsp:nvSpPr>
      <dsp:spPr>
        <a:xfrm>
          <a:off x="0" y="1733505"/>
          <a:ext cx="5001594" cy="0"/>
        </a:xfrm>
        <a:prstGeom prst="line">
          <a:avLst/>
        </a:prstGeom>
        <a:solidFill>
          <a:schemeClr val="accent2">
            <a:hueOff val="-3040001"/>
            <a:satOff val="-8572"/>
            <a:lumOff val="-3627"/>
            <a:alphaOff val="0"/>
          </a:schemeClr>
        </a:solidFill>
        <a:ln w="9525" cap="flat" cmpd="sng" algn="ctr">
          <a:solidFill>
            <a:schemeClr val="accent2">
              <a:hueOff val="-3040001"/>
              <a:satOff val="-8572"/>
              <a:lumOff val="-3627"/>
              <a:alphaOff val="0"/>
            </a:schemeClr>
          </a:solidFill>
          <a:prstDash val="solid"/>
        </a:ln>
        <a:effectLst/>
      </dsp:spPr>
      <dsp:style>
        <a:lnRef idx="1">
          <a:scrgbClr r="0" g="0" b="0"/>
        </a:lnRef>
        <a:fillRef idx="3">
          <a:scrgbClr r="0" g="0" b="0"/>
        </a:fillRef>
        <a:effectRef idx="2">
          <a:scrgbClr r="0" g="0" b="0"/>
        </a:effectRef>
        <a:fontRef idx="minor">
          <a:schemeClr val="lt1"/>
        </a:fontRef>
      </dsp:style>
    </dsp:sp>
    <dsp:sp modelId="{218B34D3-B334-AD43-A0B1-721164E2D0BD}">
      <dsp:nvSpPr>
        <dsp:cNvPr id="0" name=""/>
        <dsp:cNvSpPr/>
      </dsp:nvSpPr>
      <dsp:spPr>
        <a:xfrm>
          <a:off x="0" y="1733505"/>
          <a:ext cx="5001594" cy="86648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marL="0" lvl="0" indent="0" algn="l" defTabSz="1111250">
            <a:lnSpc>
              <a:spcPct val="90000"/>
            </a:lnSpc>
            <a:spcBef>
              <a:spcPct val="0"/>
            </a:spcBef>
            <a:spcAft>
              <a:spcPct val="35000"/>
            </a:spcAft>
            <a:buNone/>
          </a:pPr>
          <a:r>
            <a:rPr lang="en-US" sz="2500" kern="1200" dirty="0">
              <a:solidFill>
                <a:schemeClr val="accent5"/>
              </a:solidFill>
            </a:rPr>
            <a:t>The Fairness of Justice Approach</a:t>
          </a:r>
        </a:p>
      </dsp:txBody>
      <dsp:txXfrm>
        <a:off x="0" y="1733505"/>
        <a:ext cx="5001594" cy="866488"/>
      </dsp:txXfrm>
    </dsp:sp>
    <dsp:sp modelId="{D93A0928-5B14-2B48-BB18-3F62A543C46D}">
      <dsp:nvSpPr>
        <dsp:cNvPr id="0" name=""/>
        <dsp:cNvSpPr/>
      </dsp:nvSpPr>
      <dsp:spPr>
        <a:xfrm>
          <a:off x="0" y="2599994"/>
          <a:ext cx="5001594" cy="0"/>
        </a:xfrm>
        <a:prstGeom prst="line">
          <a:avLst/>
        </a:prstGeom>
        <a:solidFill>
          <a:schemeClr val="accent2">
            <a:hueOff val="-4560002"/>
            <a:satOff val="-12858"/>
            <a:lumOff val="-5441"/>
            <a:alphaOff val="0"/>
          </a:schemeClr>
        </a:solidFill>
        <a:ln w="9525" cap="flat" cmpd="sng" algn="ctr">
          <a:solidFill>
            <a:schemeClr val="accent2">
              <a:hueOff val="-4560002"/>
              <a:satOff val="-12858"/>
              <a:lumOff val="-5441"/>
              <a:alphaOff val="0"/>
            </a:schemeClr>
          </a:solidFill>
          <a:prstDash val="solid"/>
        </a:ln>
        <a:effectLst/>
      </dsp:spPr>
      <dsp:style>
        <a:lnRef idx="1">
          <a:scrgbClr r="0" g="0" b="0"/>
        </a:lnRef>
        <a:fillRef idx="3">
          <a:scrgbClr r="0" g="0" b="0"/>
        </a:fillRef>
        <a:effectRef idx="2">
          <a:scrgbClr r="0" g="0" b="0"/>
        </a:effectRef>
        <a:fontRef idx="minor">
          <a:schemeClr val="lt1"/>
        </a:fontRef>
      </dsp:style>
    </dsp:sp>
    <dsp:sp modelId="{D369C161-DB27-6A4C-A894-BBAA2D1B857A}">
      <dsp:nvSpPr>
        <dsp:cNvPr id="0" name=""/>
        <dsp:cNvSpPr/>
      </dsp:nvSpPr>
      <dsp:spPr>
        <a:xfrm>
          <a:off x="0" y="2599994"/>
          <a:ext cx="5001594" cy="86648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marL="0" lvl="0" indent="0" algn="l" defTabSz="1111250">
            <a:lnSpc>
              <a:spcPct val="90000"/>
            </a:lnSpc>
            <a:spcBef>
              <a:spcPct val="0"/>
            </a:spcBef>
            <a:spcAft>
              <a:spcPct val="35000"/>
            </a:spcAft>
            <a:buNone/>
          </a:pPr>
          <a:r>
            <a:rPr lang="en-US" sz="2500" kern="1200" dirty="0"/>
            <a:t>The Common Good Approach</a:t>
          </a:r>
        </a:p>
      </dsp:txBody>
      <dsp:txXfrm>
        <a:off x="0" y="2599994"/>
        <a:ext cx="5001594" cy="866488"/>
      </dsp:txXfrm>
    </dsp:sp>
    <dsp:sp modelId="{7BBB2929-A960-864C-B97B-E7F9B20EBF7F}">
      <dsp:nvSpPr>
        <dsp:cNvPr id="0" name=""/>
        <dsp:cNvSpPr/>
      </dsp:nvSpPr>
      <dsp:spPr>
        <a:xfrm>
          <a:off x="0" y="3466482"/>
          <a:ext cx="5001594" cy="0"/>
        </a:xfrm>
        <a:prstGeom prst="line">
          <a:avLst/>
        </a:prstGeom>
        <a:solidFill>
          <a:schemeClr val="accent2">
            <a:hueOff val="-6080002"/>
            <a:satOff val="-17144"/>
            <a:lumOff val="-7255"/>
            <a:alphaOff val="0"/>
          </a:schemeClr>
        </a:solidFill>
        <a:ln w="9525" cap="flat" cmpd="sng" algn="ctr">
          <a:solidFill>
            <a:schemeClr val="accent2">
              <a:hueOff val="-6080002"/>
              <a:satOff val="-17144"/>
              <a:lumOff val="-7255"/>
              <a:alphaOff val="0"/>
            </a:schemeClr>
          </a:solidFill>
          <a:prstDash val="solid"/>
        </a:ln>
        <a:effectLst/>
      </dsp:spPr>
      <dsp:style>
        <a:lnRef idx="1">
          <a:scrgbClr r="0" g="0" b="0"/>
        </a:lnRef>
        <a:fillRef idx="3">
          <a:scrgbClr r="0" g="0" b="0"/>
        </a:fillRef>
        <a:effectRef idx="2">
          <a:scrgbClr r="0" g="0" b="0"/>
        </a:effectRef>
        <a:fontRef idx="minor">
          <a:schemeClr val="lt1"/>
        </a:fontRef>
      </dsp:style>
    </dsp:sp>
    <dsp:sp modelId="{12EEE5B8-C5B8-824C-81F8-4F9204C7533F}">
      <dsp:nvSpPr>
        <dsp:cNvPr id="0" name=""/>
        <dsp:cNvSpPr/>
      </dsp:nvSpPr>
      <dsp:spPr>
        <a:xfrm>
          <a:off x="0" y="3466482"/>
          <a:ext cx="5001594" cy="86648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marL="0" lvl="0" indent="0" algn="l" defTabSz="1111250">
            <a:lnSpc>
              <a:spcPct val="90000"/>
            </a:lnSpc>
            <a:spcBef>
              <a:spcPct val="0"/>
            </a:spcBef>
            <a:spcAft>
              <a:spcPct val="35000"/>
            </a:spcAft>
            <a:buNone/>
          </a:pPr>
          <a:r>
            <a:rPr lang="en-US" sz="2500" kern="1200"/>
            <a:t>The Virtue Approach</a:t>
          </a:r>
        </a:p>
      </dsp:txBody>
      <dsp:txXfrm>
        <a:off x="0" y="3466482"/>
        <a:ext cx="5001594" cy="866488"/>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69F8EA6-414B-DD40-9B94-F657FD4E260F}">
      <dsp:nvSpPr>
        <dsp:cNvPr id="0" name=""/>
        <dsp:cNvSpPr/>
      </dsp:nvSpPr>
      <dsp:spPr>
        <a:xfrm>
          <a:off x="0" y="528"/>
          <a:ext cx="5001594" cy="0"/>
        </a:xfrm>
        <a:prstGeom prst="line">
          <a:avLst/>
        </a:prstGeom>
        <a:solidFill>
          <a:schemeClr val="accent2">
            <a:hueOff val="0"/>
            <a:satOff val="0"/>
            <a:lumOff val="0"/>
            <a:alphaOff val="0"/>
          </a:schemeClr>
        </a:solidFill>
        <a:ln w="9525" cap="flat" cmpd="sng" algn="ctr">
          <a:solidFill>
            <a:schemeClr val="accent2">
              <a:hueOff val="0"/>
              <a:satOff val="0"/>
              <a:lumOff val="0"/>
              <a:alphaOff val="0"/>
            </a:schemeClr>
          </a:solidFill>
          <a:prstDash val="solid"/>
        </a:ln>
        <a:effectLst/>
      </dsp:spPr>
      <dsp:style>
        <a:lnRef idx="1">
          <a:scrgbClr r="0" g="0" b="0"/>
        </a:lnRef>
        <a:fillRef idx="3">
          <a:scrgbClr r="0" g="0" b="0"/>
        </a:fillRef>
        <a:effectRef idx="2">
          <a:scrgbClr r="0" g="0" b="0"/>
        </a:effectRef>
        <a:fontRef idx="minor">
          <a:schemeClr val="lt1"/>
        </a:fontRef>
      </dsp:style>
    </dsp:sp>
    <dsp:sp modelId="{6969DF3B-A5E5-F54F-AEA5-A7D967B95B22}">
      <dsp:nvSpPr>
        <dsp:cNvPr id="0" name=""/>
        <dsp:cNvSpPr/>
      </dsp:nvSpPr>
      <dsp:spPr>
        <a:xfrm>
          <a:off x="0" y="528"/>
          <a:ext cx="5001594" cy="86648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marL="0" lvl="0" indent="0" algn="l" defTabSz="1111250">
            <a:lnSpc>
              <a:spcPct val="90000"/>
            </a:lnSpc>
            <a:spcBef>
              <a:spcPct val="0"/>
            </a:spcBef>
            <a:spcAft>
              <a:spcPct val="35000"/>
            </a:spcAft>
            <a:buNone/>
          </a:pPr>
          <a:r>
            <a:rPr lang="en-US" sz="2500" kern="1200" dirty="0">
              <a:solidFill>
                <a:prstClr val="black">
                  <a:hueOff val="0"/>
                  <a:satOff val="0"/>
                  <a:lumOff val="0"/>
                  <a:alphaOff val="0"/>
                </a:prstClr>
              </a:solidFill>
              <a:latin typeface="Avenir Next LT Pro"/>
              <a:ea typeface="+mn-ea"/>
              <a:cs typeface="+mn-cs"/>
            </a:rPr>
            <a:t>The Utilitarian Approach</a:t>
          </a:r>
        </a:p>
      </dsp:txBody>
      <dsp:txXfrm>
        <a:off x="0" y="528"/>
        <a:ext cx="5001594" cy="866488"/>
      </dsp:txXfrm>
    </dsp:sp>
    <dsp:sp modelId="{EC16CE5D-4A3A-5B4F-8DF9-D105F6BE1721}">
      <dsp:nvSpPr>
        <dsp:cNvPr id="0" name=""/>
        <dsp:cNvSpPr/>
      </dsp:nvSpPr>
      <dsp:spPr>
        <a:xfrm>
          <a:off x="0" y="867017"/>
          <a:ext cx="5001594" cy="0"/>
        </a:xfrm>
        <a:prstGeom prst="line">
          <a:avLst/>
        </a:prstGeom>
        <a:solidFill>
          <a:schemeClr val="accent2">
            <a:hueOff val="-1520001"/>
            <a:satOff val="-4286"/>
            <a:lumOff val="-1814"/>
            <a:alphaOff val="0"/>
          </a:schemeClr>
        </a:solidFill>
        <a:ln w="9525" cap="flat" cmpd="sng" algn="ctr">
          <a:solidFill>
            <a:schemeClr val="accent2">
              <a:hueOff val="-1520001"/>
              <a:satOff val="-4286"/>
              <a:lumOff val="-1814"/>
              <a:alphaOff val="0"/>
            </a:schemeClr>
          </a:solidFill>
          <a:prstDash val="solid"/>
        </a:ln>
        <a:effectLst/>
      </dsp:spPr>
      <dsp:style>
        <a:lnRef idx="1">
          <a:scrgbClr r="0" g="0" b="0"/>
        </a:lnRef>
        <a:fillRef idx="3">
          <a:scrgbClr r="0" g="0" b="0"/>
        </a:fillRef>
        <a:effectRef idx="2">
          <a:scrgbClr r="0" g="0" b="0"/>
        </a:effectRef>
        <a:fontRef idx="minor">
          <a:schemeClr val="lt1"/>
        </a:fontRef>
      </dsp:style>
    </dsp:sp>
    <dsp:sp modelId="{CC51D4C8-D2AA-4148-BA0C-3D493C20ACB1}">
      <dsp:nvSpPr>
        <dsp:cNvPr id="0" name=""/>
        <dsp:cNvSpPr/>
      </dsp:nvSpPr>
      <dsp:spPr>
        <a:xfrm>
          <a:off x="0" y="867017"/>
          <a:ext cx="5001594" cy="86648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marL="0" lvl="0" indent="0" algn="l" defTabSz="1111250">
            <a:lnSpc>
              <a:spcPct val="90000"/>
            </a:lnSpc>
            <a:spcBef>
              <a:spcPct val="0"/>
            </a:spcBef>
            <a:spcAft>
              <a:spcPct val="35000"/>
            </a:spcAft>
            <a:buNone/>
          </a:pPr>
          <a:r>
            <a:rPr lang="en-US" sz="2500" kern="1200" dirty="0">
              <a:solidFill>
                <a:prstClr val="black">
                  <a:hueOff val="0"/>
                  <a:satOff val="0"/>
                  <a:lumOff val="0"/>
                  <a:alphaOff val="0"/>
                </a:prstClr>
              </a:solidFill>
              <a:latin typeface="Avenir Next LT Pro"/>
              <a:ea typeface="+mn-ea"/>
              <a:cs typeface="+mn-cs"/>
            </a:rPr>
            <a:t>The Rights Approach</a:t>
          </a:r>
        </a:p>
      </dsp:txBody>
      <dsp:txXfrm>
        <a:off x="0" y="867017"/>
        <a:ext cx="5001594" cy="866488"/>
      </dsp:txXfrm>
    </dsp:sp>
    <dsp:sp modelId="{1D715B83-E1F2-DD4D-8D93-B0991B189458}">
      <dsp:nvSpPr>
        <dsp:cNvPr id="0" name=""/>
        <dsp:cNvSpPr/>
      </dsp:nvSpPr>
      <dsp:spPr>
        <a:xfrm>
          <a:off x="0" y="1733505"/>
          <a:ext cx="5001594" cy="0"/>
        </a:xfrm>
        <a:prstGeom prst="line">
          <a:avLst/>
        </a:prstGeom>
        <a:solidFill>
          <a:schemeClr val="accent2">
            <a:hueOff val="-3040001"/>
            <a:satOff val="-8572"/>
            <a:lumOff val="-3627"/>
            <a:alphaOff val="0"/>
          </a:schemeClr>
        </a:solidFill>
        <a:ln w="9525" cap="flat" cmpd="sng" algn="ctr">
          <a:solidFill>
            <a:schemeClr val="accent2">
              <a:hueOff val="-3040001"/>
              <a:satOff val="-8572"/>
              <a:lumOff val="-3627"/>
              <a:alphaOff val="0"/>
            </a:schemeClr>
          </a:solidFill>
          <a:prstDash val="solid"/>
        </a:ln>
        <a:effectLst/>
      </dsp:spPr>
      <dsp:style>
        <a:lnRef idx="1">
          <a:scrgbClr r="0" g="0" b="0"/>
        </a:lnRef>
        <a:fillRef idx="3">
          <a:scrgbClr r="0" g="0" b="0"/>
        </a:fillRef>
        <a:effectRef idx="2">
          <a:scrgbClr r="0" g="0" b="0"/>
        </a:effectRef>
        <a:fontRef idx="minor">
          <a:schemeClr val="lt1"/>
        </a:fontRef>
      </dsp:style>
    </dsp:sp>
    <dsp:sp modelId="{218B34D3-B334-AD43-A0B1-721164E2D0BD}">
      <dsp:nvSpPr>
        <dsp:cNvPr id="0" name=""/>
        <dsp:cNvSpPr/>
      </dsp:nvSpPr>
      <dsp:spPr>
        <a:xfrm>
          <a:off x="0" y="1733505"/>
          <a:ext cx="5001594" cy="86648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marL="0" lvl="0" indent="0" algn="l" defTabSz="1111250">
            <a:lnSpc>
              <a:spcPct val="90000"/>
            </a:lnSpc>
            <a:spcBef>
              <a:spcPct val="0"/>
            </a:spcBef>
            <a:spcAft>
              <a:spcPct val="35000"/>
            </a:spcAft>
            <a:buNone/>
          </a:pPr>
          <a:r>
            <a:rPr lang="en-US" sz="2500" kern="1200" dirty="0"/>
            <a:t>The Fairness of Justice Approach</a:t>
          </a:r>
        </a:p>
      </dsp:txBody>
      <dsp:txXfrm>
        <a:off x="0" y="1733505"/>
        <a:ext cx="5001594" cy="866488"/>
      </dsp:txXfrm>
    </dsp:sp>
    <dsp:sp modelId="{D93A0928-5B14-2B48-BB18-3F62A543C46D}">
      <dsp:nvSpPr>
        <dsp:cNvPr id="0" name=""/>
        <dsp:cNvSpPr/>
      </dsp:nvSpPr>
      <dsp:spPr>
        <a:xfrm>
          <a:off x="0" y="2599994"/>
          <a:ext cx="5001594" cy="0"/>
        </a:xfrm>
        <a:prstGeom prst="line">
          <a:avLst/>
        </a:prstGeom>
        <a:solidFill>
          <a:schemeClr val="accent2">
            <a:hueOff val="-4560002"/>
            <a:satOff val="-12858"/>
            <a:lumOff val="-5441"/>
            <a:alphaOff val="0"/>
          </a:schemeClr>
        </a:solidFill>
        <a:ln w="9525" cap="flat" cmpd="sng" algn="ctr">
          <a:solidFill>
            <a:schemeClr val="accent2">
              <a:hueOff val="-4560002"/>
              <a:satOff val="-12858"/>
              <a:lumOff val="-5441"/>
              <a:alphaOff val="0"/>
            </a:schemeClr>
          </a:solidFill>
          <a:prstDash val="solid"/>
        </a:ln>
        <a:effectLst/>
      </dsp:spPr>
      <dsp:style>
        <a:lnRef idx="1">
          <a:scrgbClr r="0" g="0" b="0"/>
        </a:lnRef>
        <a:fillRef idx="3">
          <a:scrgbClr r="0" g="0" b="0"/>
        </a:fillRef>
        <a:effectRef idx="2">
          <a:scrgbClr r="0" g="0" b="0"/>
        </a:effectRef>
        <a:fontRef idx="minor">
          <a:schemeClr val="lt1"/>
        </a:fontRef>
      </dsp:style>
    </dsp:sp>
    <dsp:sp modelId="{D369C161-DB27-6A4C-A894-BBAA2D1B857A}">
      <dsp:nvSpPr>
        <dsp:cNvPr id="0" name=""/>
        <dsp:cNvSpPr/>
      </dsp:nvSpPr>
      <dsp:spPr>
        <a:xfrm>
          <a:off x="0" y="2599994"/>
          <a:ext cx="5001594" cy="86648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marL="0" lvl="0" indent="0" algn="l" defTabSz="1111250">
            <a:lnSpc>
              <a:spcPct val="90000"/>
            </a:lnSpc>
            <a:spcBef>
              <a:spcPct val="0"/>
            </a:spcBef>
            <a:spcAft>
              <a:spcPct val="35000"/>
            </a:spcAft>
            <a:buNone/>
          </a:pPr>
          <a:r>
            <a:rPr lang="en-US" sz="2500" kern="1200" dirty="0">
              <a:solidFill>
                <a:schemeClr val="accent5"/>
              </a:solidFill>
            </a:rPr>
            <a:t>The Common Good Approach</a:t>
          </a:r>
        </a:p>
      </dsp:txBody>
      <dsp:txXfrm>
        <a:off x="0" y="2599994"/>
        <a:ext cx="5001594" cy="866488"/>
      </dsp:txXfrm>
    </dsp:sp>
    <dsp:sp modelId="{7BBB2929-A960-864C-B97B-E7F9B20EBF7F}">
      <dsp:nvSpPr>
        <dsp:cNvPr id="0" name=""/>
        <dsp:cNvSpPr/>
      </dsp:nvSpPr>
      <dsp:spPr>
        <a:xfrm>
          <a:off x="0" y="3466482"/>
          <a:ext cx="5001594" cy="0"/>
        </a:xfrm>
        <a:prstGeom prst="line">
          <a:avLst/>
        </a:prstGeom>
        <a:solidFill>
          <a:schemeClr val="accent2">
            <a:hueOff val="-6080002"/>
            <a:satOff val="-17144"/>
            <a:lumOff val="-7255"/>
            <a:alphaOff val="0"/>
          </a:schemeClr>
        </a:solidFill>
        <a:ln w="9525" cap="flat" cmpd="sng" algn="ctr">
          <a:solidFill>
            <a:schemeClr val="accent2">
              <a:hueOff val="-6080002"/>
              <a:satOff val="-17144"/>
              <a:lumOff val="-7255"/>
              <a:alphaOff val="0"/>
            </a:schemeClr>
          </a:solidFill>
          <a:prstDash val="solid"/>
        </a:ln>
        <a:effectLst/>
      </dsp:spPr>
      <dsp:style>
        <a:lnRef idx="1">
          <a:scrgbClr r="0" g="0" b="0"/>
        </a:lnRef>
        <a:fillRef idx="3">
          <a:scrgbClr r="0" g="0" b="0"/>
        </a:fillRef>
        <a:effectRef idx="2">
          <a:scrgbClr r="0" g="0" b="0"/>
        </a:effectRef>
        <a:fontRef idx="minor">
          <a:schemeClr val="lt1"/>
        </a:fontRef>
      </dsp:style>
    </dsp:sp>
    <dsp:sp modelId="{12EEE5B8-C5B8-824C-81F8-4F9204C7533F}">
      <dsp:nvSpPr>
        <dsp:cNvPr id="0" name=""/>
        <dsp:cNvSpPr/>
      </dsp:nvSpPr>
      <dsp:spPr>
        <a:xfrm>
          <a:off x="0" y="3466482"/>
          <a:ext cx="5001594" cy="86648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marL="0" lvl="0" indent="0" algn="l" defTabSz="1111250">
            <a:lnSpc>
              <a:spcPct val="90000"/>
            </a:lnSpc>
            <a:spcBef>
              <a:spcPct val="0"/>
            </a:spcBef>
            <a:spcAft>
              <a:spcPct val="35000"/>
            </a:spcAft>
            <a:buNone/>
          </a:pPr>
          <a:r>
            <a:rPr lang="en-US" sz="2500" kern="1200" dirty="0"/>
            <a:t>The Virtue Approach</a:t>
          </a:r>
        </a:p>
      </dsp:txBody>
      <dsp:txXfrm>
        <a:off x="0" y="3466482"/>
        <a:ext cx="5001594" cy="866488"/>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69F8EA6-414B-DD40-9B94-F657FD4E260F}">
      <dsp:nvSpPr>
        <dsp:cNvPr id="0" name=""/>
        <dsp:cNvSpPr/>
      </dsp:nvSpPr>
      <dsp:spPr>
        <a:xfrm>
          <a:off x="0" y="528"/>
          <a:ext cx="5001594" cy="0"/>
        </a:xfrm>
        <a:prstGeom prst="line">
          <a:avLst/>
        </a:prstGeom>
        <a:solidFill>
          <a:schemeClr val="accent2">
            <a:hueOff val="0"/>
            <a:satOff val="0"/>
            <a:lumOff val="0"/>
            <a:alphaOff val="0"/>
          </a:schemeClr>
        </a:solidFill>
        <a:ln w="9525" cap="flat" cmpd="sng" algn="ctr">
          <a:solidFill>
            <a:schemeClr val="accent2">
              <a:hueOff val="0"/>
              <a:satOff val="0"/>
              <a:lumOff val="0"/>
              <a:alphaOff val="0"/>
            </a:schemeClr>
          </a:solidFill>
          <a:prstDash val="solid"/>
        </a:ln>
        <a:effectLst/>
      </dsp:spPr>
      <dsp:style>
        <a:lnRef idx="1">
          <a:scrgbClr r="0" g="0" b="0"/>
        </a:lnRef>
        <a:fillRef idx="3">
          <a:scrgbClr r="0" g="0" b="0"/>
        </a:fillRef>
        <a:effectRef idx="2">
          <a:scrgbClr r="0" g="0" b="0"/>
        </a:effectRef>
        <a:fontRef idx="minor">
          <a:schemeClr val="lt1"/>
        </a:fontRef>
      </dsp:style>
    </dsp:sp>
    <dsp:sp modelId="{6969DF3B-A5E5-F54F-AEA5-A7D967B95B22}">
      <dsp:nvSpPr>
        <dsp:cNvPr id="0" name=""/>
        <dsp:cNvSpPr/>
      </dsp:nvSpPr>
      <dsp:spPr>
        <a:xfrm>
          <a:off x="0" y="528"/>
          <a:ext cx="5001594" cy="86648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marL="0" lvl="0" indent="0" algn="l" defTabSz="1111250">
            <a:lnSpc>
              <a:spcPct val="90000"/>
            </a:lnSpc>
            <a:spcBef>
              <a:spcPct val="0"/>
            </a:spcBef>
            <a:spcAft>
              <a:spcPct val="35000"/>
            </a:spcAft>
            <a:buNone/>
          </a:pPr>
          <a:r>
            <a:rPr lang="en-US" sz="2500" kern="1200" dirty="0">
              <a:solidFill>
                <a:prstClr val="black">
                  <a:hueOff val="0"/>
                  <a:satOff val="0"/>
                  <a:lumOff val="0"/>
                  <a:alphaOff val="0"/>
                </a:prstClr>
              </a:solidFill>
              <a:latin typeface="Avenir Next LT Pro"/>
              <a:ea typeface="+mn-ea"/>
              <a:cs typeface="+mn-cs"/>
            </a:rPr>
            <a:t>The Utilitarian Approach</a:t>
          </a:r>
        </a:p>
      </dsp:txBody>
      <dsp:txXfrm>
        <a:off x="0" y="528"/>
        <a:ext cx="5001594" cy="866488"/>
      </dsp:txXfrm>
    </dsp:sp>
    <dsp:sp modelId="{EC16CE5D-4A3A-5B4F-8DF9-D105F6BE1721}">
      <dsp:nvSpPr>
        <dsp:cNvPr id="0" name=""/>
        <dsp:cNvSpPr/>
      </dsp:nvSpPr>
      <dsp:spPr>
        <a:xfrm>
          <a:off x="0" y="867017"/>
          <a:ext cx="5001594" cy="0"/>
        </a:xfrm>
        <a:prstGeom prst="line">
          <a:avLst/>
        </a:prstGeom>
        <a:solidFill>
          <a:schemeClr val="accent2">
            <a:hueOff val="-1520001"/>
            <a:satOff val="-4286"/>
            <a:lumOff val="-1814"/>
            <a:alphaOff val="0"/>
          </a:schemeClr>
        </a:solidFill>
        <a:ln w="9525" cap="flat" cmpd="sng" algn="ctr">
          <a:solidFill>
            <a:schemeClr val="accent2">
              <a:hueOff val="-1520001"/>
              <a:satOff val="-4286"/>
              <a:lumOff val="-1814"/>
              <a:alphaOff val="0"/>
            </a:schemeClr>
          </a:solidFill>
          <a:prstDash val="solid"/>
        </a:ln>
        <a:effectLst/>
      </dsp:spPr>
      <dsp:style>
        <a:lnRef idx="1">
          <a:scrgbClr r="0" g="0" b="0"/>
        </a:lnRef>
        <a:fillRef idx="3">
          <a:scrgbClr r="0" g="0" b="0"/>
        </a:fillRef>
        <a:effectRef idx="2">
          <a:scrgbClr r="0" g="0" b="0"/>
        </a:effectRef>
        <a:fontRef idx="minor">
          <a:schemeClr val="lt1"/>
        </a:fontRef>
      </dsp:style>
    </dsp:sp>
    <dsp:sp modelId="{CC51D4C8-D2AA-4148-BA0C-3D493C20ACB1}">
      <dsp:nvSpPr>
        <dsp:cNvPr id="0" name=""/>
        <dsp:cNvSpPr/>
      </dsp:nvSpPr>
      <dsp:spPr>
        <a:xfrm>
          <a:off x="0" y="867017"/>
          <a:ext cx="5001594" cy="86648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marL="0" lvl="0" indent="0" algn="l" defTabSz="1111250">
            <a:lnSpc>
              <a:spcPct val="90000"/>
            </a:lnSpc>
            <a:spcBef>
              <a:spcPct val="0"/>
            </a:spcBef>
            <a:spcAft>
              <a:spcPct val="35000"/>
            </a:spcAft>
            <a:buNone/>
          </a:pPr>
          <a:r>
            <a:rPr lang="en-US" sz="2500" kern="1200" dirty="0">
              <a:solidFill>
                <a:prstClr val="black">
                  <a:hueOff val="0"/>
                  <a:satOff val="0"/>
                  <a:lumOff val="0"/>
                  <a:alphaOff val="0"/>
                </a:prstClr>
              </a:solidFill>
              <a:latin typeface="Avenir Next LT Pro"/>
              <a:ea typeface="+mn-ea"/>
              <a:cs typeface="+mn-cs"/>
            </a:rPr>
            <a:t>The Rights Approach</a:t>
          </a:r>
        </a:p>
      </dsp:txBody>
      <dsp:txXfrm>
        <a:off x="0" y="867017"/>
        <a:ext cx="5001594" cy="866488"/>
      </dsp:txXfrm>
    </dsp:sp>
    <dsp:sp modelId="{1D715B83-E1F2-DD4D-8D93-B0991B189458}">
      <dsp:nvSpPr>
        <dsp:cNvPr id="0" name=""/>
        <dsp:cNvSpPr/>
      </dsp:nvSpPr>
      <dsp:spPr>
        <a:xfrm>
          <a:off x="0" y="1733505"/>
          <a:ext cx="5001594" cy="0"/>
        </a:xfrm>
        <a:prstGeom prst="line">
          <a:avLst/>
        </a:prstGeom>
        <a:solidFill>
          <a:schemeClr val="accent2">
            <a:hueOff val="-3040001"/>
            <a:satOff val="-8572"/>
            <a:lumOff val="-3627"/>
            <a:alphaOff val="0"/>
          </a:schemeClr>
        </a:solidFill>
        <a:ln w="9525" cap="flat" cmpd="sng" algn="ctr">
          <a:solidFill>
            <a:schemeClr val="accent2">
              <a:hueOff val="-3040001"/>
              <a:satOff val="-8572"/>
              <a:lumOff val="-3627"/>
              <a:alphaOff val="0"/>
            </a:schemeClr>
          </a:solidFill>
          <a:prstDash val="solid"/>
        </a:ln>
        <a:effectLst/>
      </dsp:spPr>
      <dsp:style>
        <a:lnRef idx="1">
          <a:scrgbClr r="0" g="0" b="0"/>
        </a:lnRef>
        <a:fillRef idx="3">
          <a:scrgbClr r="0" g="0" b="0"/>
        </a:fillRef>
        <a:effectRef idx="2">
          <a:scrgbClr r="0" g="0" b="0"/>
        </a:effectRef>
        <a:fontRef idx="minor">
          <a:schemeClr val="lt1"/>
        </a:fontRef>
      </dsp:style>
    </dsp:sp>
    <dsp:sp modelId="{218B34D3-B334-AD43-A0B1-721164E2D0BD}">
      <dsp:nvSpPr>
        <dsp:cNvPr id="0" name=""/>
        <dsp:cNvSpPr/>
      </dsp:nvSpPr>
      <dsp:spPr>
        <a:xfrm>
          <a:off x="0" y="1733505"/>
          <a:ext cx="5001594" cy="86648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marL="0" lvl="0" indent="0" algn="l" defTabSz="1111250">
            <a:lnSpc>
              <a:spcPct val="90000"/>
            </a:lnSpc>
            <a:spcBef>
              <a:spcPct val="0"/>
            </a:spcBef>
            <a:spcAft>
              <a:spcPct val="35000"/>
            </a:spcAft>
            <a:buNone/>
          </a:pPr>
          <a:r>
            <a:rPr lang="en-US" sz="2500" kern="1200" dirty="0"/>
            <a:t>The Fairness of Justice Approach</a:t>
          </a:r>
        </a:p>
      </dsp:txBody>
      <dsp:txXfrm>
        <a:off x="0" y="1733505"/>
        <a:ext cx="5001594" cy="866488"/>
      </dsp:txXfrm>
    </dsp:sp>
    <dsp:sp modelId="{D93A0928-5B14-2B48-BB18-3F62A543C46D}">
      <dsp:nvSpPr>
        <dsp:cNvPr id="0" name=""/>
        <dsp:cNvSpPr/>
      </dsp:nvSpPr>
      <dsp:spPr>
        <a:xfrm>
          <a:off x="0" y="2599994"/>
          <a:ext cx="5001594" cy="0"/>
        </a:xfrm>
        <a:prstGeom prst="line">
          <a:avLst/>
        </a:prstGeom>
        <a:solidFill>
          <a:schemeClr val="accent2">
            <a:hueOff val="-4560002"/>
            <a:satOff val="-12858"/>
            <a:lumOff val="-5441"/>
            <a:alphaOff val="0"/>
          </a:schemeClr>
        </a:solidFill>
        <a:ln w="9525" cap="flat" cmpd="sng" algn="ctr">
          <a:solidFill>
            <a:schemeClr val="accent2">
              <a:hueOff val="-4560002"/>
              <a:satOff val="-12858"/>
              <a:lumOff val="-5441"/>
              <a:alphaOff val="0"/>
            </a:schemeClr>
          </a:solidFill>
          <a:prstDash val="solid"/>
        </a:ln>
        <a:effectLst/>
      </dsp:spPr>
      <dsp:style>
        <a:lnRef idx="1">
          <a:scrgbClr r="0" g="0" b="0"/>
        </a:lnRef>
        <a:fillRef idx="3">
          <a:scrgbClr r="0" g="0" b="0"/>
        </a:fillRef>
        <a:effectRef idx="2">
          <a:scrgbClr r="0" g="0" b="0"/>
        </a:effectRef>
        <a:fontRef idx="minor">
          <a:schemeClr val="lt1"/>
        </a:fontRef>
      </dsp:style>
    </dsp:sp>
    <dsp:sp modelId="{D369C161-DB27-6A4C-A894-BBAA2D1B857A}">
      <dsp:nvSpPr>
        <dsp:cNvPr id="0" name=""/>
        <dsp:cNvSpPr/>
      </dsp:nvSpPr>
      <dsp:spPr>
        <a:xfrm>
          <a:off x="0" y="2599994"/>
          <a:ext cx="5001594" cy="86648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marL="0" lvl="0" indent="0" algn="l" defTabSz="1111250">
            <a:lnSpc>
              <a:spcPct val="90000"/>
            </a:lnSpc>
            <a:spcBef>
              <a:spcPct val="0"/>
            </a:spcBef>
            <a:spcAft>
              <a:spcPct val="35000"/>
            </a:spcAft>
            <a:buNone/>
          </a:pPr>
          <a:r>
            <a:rPr lang="en-US" sz="2500" kern="1200" dirty="0">
              <a:solidFill>
                <a:prstClr val="black">
                  <a:hueOff val="0"/>
                  <a:satOff val="0"/>
                  <a:lumOff val="0"/>
                  <a:alphaOff val="0"/>
                </a:prstClr>
              </a:solidFill>
              <a:latin typeface="Avenir Next LT Pro"/>
              <a:ea typeface="+mn-ea"/>
              <a:cs typeface="+mn-cs"/>
            </a:rPr>
            <a:t>The Common Good Approach</a:t>
          </a:r>
        </a:p>
      </dsp:txBody>
      <dsp:txXfrm>
        <a:off x="0" y="2599994"/>
        <a:ext cx="5001594" cy="866488"/>
      </dsp:txXfrm>
    </dsp:sp>
    <dsp:sp modelId="{7BBB2929-A960-864C-B97B-E7F9B20EBF7F}">
      <dsp:nvSpPr>
        <dsp:cNvPr id="0" name=""/>
        <dsp:cNvSpPr/>
      </dsp:nvSpPr>
      <dsp:spPr>
        <a:xfrm>
          <a:off x="0" y="3466482"/>
          <a:ext cx="5001594" cy="0"/>
        </a:xfrm>
        <a:prstGeom prst="line">
          <a:avLst/>
        </a:prstGeom>
        <a:solidFill>
          <a:schemeClr val="accent2">
            <a:hueOff val="-6080002"/>
            <a:satOff val="-17144"/>
            <a:lumOff val="-7255"/>
            <a:alphaOff val="0"/>
          </a:schemeClr>
        </a:solidFill>
        <a:ln w="9525" cap="flat" cmpd="sng" algn="ctr">
          <a:solidFill>
            <a:schemeClr val="accent2">
              <a:hueOff val="-6080002"/>
              <a:satOff val="-17144"/>
              <a:lumOff val="-7255"/>
              <a:alphaOff val="0"/>
            </a:schemeClr>
          </a:solidFill>
          <a:prstDash val="solid"/>
        </a:ln>
        <a:effectLst/>
      </dsp:spPr>
      <dsp:style>
        <a:lnRef idx="1">
          <a:scrgbClr r="0" g="0" b="0"/>
        </a:lnRef>
        <a:fillRef idx="3">
          <a:scrgbClr r="0" g="0" b="0"/>
        </a:fillRef>
        <a:effectRef idx="2">
          <a:scrgbClr r="0" g="0" b="0"/>
        </a:effectRef>
        <a:fontRef idx="minor">
          <a:schemeClr val="lt1"/>
        </a:fontRef>
      </dsp:style>
    </dsp:sp>
    <dsp:sp modelId="{12EEE5B8-C5B8-824C-81F8-4F9204C7533F}">
      <dsp:nvSpPr>
        <dsp:cNvPr id="0" name=""/>
        <dsp:cNvSpPr/>
      </dsp:nvSpPr>
      <dsp:spPr>
        <a:xfrm>
          <a:off x="0" y="3466482"/>
          <a:ext cx="5001594" cy="86648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marL="0" lvl="0" indent="0" algn="l" defTabSz="1111250">
            <a:lnSpc>
              <a:spcPct val="90000"/>
            </a:lnSpc>
            <a:spcBef>
              <a:spcPct val="0"/>
            </a:spcBef>
            <a:spcAft>
              <a:spcPct val="35000"/>
            </a:spcAft>
            <a:buNone/>
          </a:pPr>
          <a:r>
            <a:rPr lang="en-US" sz="2500" kern="1200" dirty="0">
              <a:solidFill>
                <a:schemeClr val="accent5"/>
              </a:solidFill>
            </a:rPr>
            <a:t>The Virtue Approach</a:t>
          </a:r>
        </a:p>
      </dsp:txBody>
      <dsp:txXfrm>
        <a:off x="0" y="3466482"/>
        <a:ext cx="5001594" cy="866488"/>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FA86C18-E271-BF45-B2FE-9D601C68B5F8}">
      <dsp:nvSpPr>
        <dsp:cNvPr id="0" name=""/>
        <dsp:cNvSpPr/>
      </dsp:nvSpPr>
      <dsp:spPr>
        <a:xfrm>
          <a:off x="0" y="307"/>
          <a:ext cx="7248933" cy="0"/>
        </a:xfrm>
        <a:prstGeom prst="line">
          <a:avLst/>
        </a:prstGeom>
        <a:solidFill>
          <a:schemeClr val="accent6">
            <a:hueOff val="0"/>
            <a:satOff val="0"/>
            <a:lumOff val="0"/>
            <a:alphaOff val="0"/>
          </a:schemeClr>
        </a:solidFill>
        <a:ln w="9525" cap="flat" cmpd="sng" algn="ctr">
          <a:solidFill>
            <a:schemeClr val="accent6">
              <a:hueOff val="0"/>
              <a:satOff val="0"/>
              <a:lumOff val="0"/>
              <a:alphaOff val="0"/>
            </a:schemeClr>
          </a:solidFill>
          <a:prstDash val="solid"/>
        </a:ln>
        <a:effectLst/>
      </dsp:spPr>
      <dsp:style>
        <a:lnRef idx="1">
          <a:scrgbClr r="0" g="0" b="0"/>
        </a:lnRef>
        <a:fillRef idx="3">
          <a:scrgbClr r="0" g="0" b="0"/>
        </a:fillRef>
        <a:effectRef idx="2">
          <a:scrgbClr r="0" g="0" b="0"/>
        </a:effectRef>
        <a:fontRef idx="minor">
          <a:schemeClr val="lt1"/>
        </a:fontRef>
      </dsp:style>
    </dsp:sp>
    <dsp:sp modelId="{3709FB45-F82E-1343-931C-E15E99F4B4BD}">
      <dsp:nvSpPr>
        <dsp:cNvPr id="0" name=""/>
        <dsp:cNvSpPr/>
      </dsp:nvSpPr>
      <dsp:spPr>
        <a:xfrm>
          <a:off x="0" y="307"/>
          <a:ext cx="1449786" cy="50330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US" sz="2000" kern="1200" dirty="0">
              <a:latin typeface="+mn-lt"/>
            </a:rPr>
            <a:t>1</a:t>
          </a:r>
        </a:p>
      </dsp:txBody>
      <dsp:txXfrm>
        <a:off x="0" y="307"/>
        <a:ext cx="1449786" cy="503309"/>
      </dsp:txXfrm>
    </dsp:sp>
    <dsp:sp modelId="{24835D2D-5259-8E40-A799-DB04B608A4FA}">
      <dsp:nvSpPr>
        <dsp:cNvPr id="0" name=""/>
        <dsp:cNvSpPr/>
      </dsp:nvSpPr>
      <dsp:spPr>
        <a:xfrm>
          <a:off x="1558520" y="23162"/>
          <a:ext cx="5690412" cy="45710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US" sz="2000" kern="1200" dirty="0">
              <a:latin typeface="+mn-lt"/>
            </a:rPr>
            <a:t>Recognize an Ethical Issue</a:t>
          </a:r>
        </a:p>
      </dsp:txBody>
      <dsp:txXfrm>
        <a:off x="1558520" y="23162"/>
        <a:ext cx="5690412" cy="457107"/>
      </dsp:txXfrm>
    </dsp:sp>
    <dsp:sp modelId="{278CDBF8-478C-4546-AABD-FAC950B2F589}">
      <dsp:nvSpPr>
        <dsp:cNvPr id="0" name=""/>
        <dsp:cNvSpPr/>
      </dsp:nvSpPr>
      <dsp:spPr>
        <a:xfrm>
          <a:off x="1449786" y="480269"/>
          <a:ext cx="5799146" cy="0"/>
        </a:xfrm>
        <a:prstGeom prst="line">
          <a:avLst/>
        </a:prstGeom>
        <a:solidFill>
          <a:schemeClr val="accent6">
            <a:hueOff val="0"/>
            <a:satOff val="0"/>
            <a:lumOff val="0"/>
            <a:alphaOff val="0"/>
          </a:schemeClr>
        </a:solidFill>
        <a:ln w="10795" cap="flat" cmpd="sng" algn="ctr">
          <a:solidFill>
            <a:schemeClr val="accent6">
              <a:tint val="50000"/>
              <a:hueOff val="0"/>
              <a:satOff val="0"/>
              <a:lumOff val="0"/>
              <a:alphaOff val="0"/>
            </a:schemeClr>
          </a:solidFill>
          <a:prstDash val="solid"/>
        </a:ln>
        <a:effectLst/>
      </dsp:spPr>
      <dsp:style>
        <a:lnRef idx="2">
          <a:scrgbClr r="0" g="0" b="0"/>
        </a:lnRef>
        <a:fillRef idx="1">
          <a:scrgbClr r="0" g="0" b="0"/>
        </a:fillRef>
        <a:effectRef idx="1">
          <a:scrgbClr r="0" g="0" b="0"/>
        </a:effectRef>
        <a:fontRef idx="minor"/>
      </dsp:style>
    </dsp:sp>
    <dsp:sp modelId="{00F33550-C9F0-BD4D-AB92-B1F8FBA327B0}">
      <dsp:nvSpPr>
        <dsp:cNvPr id="0" name=""/>
        <dsp:cNvSpPr/>
      </dsp:nvSpPr>
      <dsp:spPr>
        <a:xfrm>
          <a:off x="0" y="503616"/>
          <a:ext cx="7248933" cy="0"/>
        </a:xfrm>
        <a:prstGeom prst="line">
          <a:avLst/>
        </a:prstGeom>
        <a:solidFill>
          <a:schemeClr val="accent6">
            <a:hueOff val="0"/>
            <a:satOff val="0"/>
            <a:lumOff val="0"/>
            <a:alphaOff val="0"/>
          </a:schemeClr>
        </a:solidFill>
        <a:ln w="9525" cap="flat" cmpd="sng" algn="ctr">
          <a:solidFill>
            <a:schemeClr val="accent6">
              <a:hueOff val="0"/>
              <a:satOff val="0"/>
              <a:lumOff val="0"/>
              <a:alphaOff val="0"/>
            </a:schemeClr>
          </a:solidFill>
          <a:prstDash val="solid"/>
        </a:ln>
        <a:effectLst/>
      </dsp:spPr>
      <dsp:style>
        <a:lnRef idx="1">
          <a:scrgbClr r="0" g="0" b="0"/>
        </a:lnRef>
        <a:fillRef idx="3">
          <a:scrgbClr r="0" g="0" b="0"/>
        </a:fillRef>
        <a:effectRef idx="2">
          <a:scrgbClr r="0" g="0" b="0"/>
        </a:effectRef>
        <a:fontRef idx="minor">
          <a:schemeClr val="lt1"/>
        </a:fontRef>
      </dsp:style>
    </dsp:sp>
    <dsp:sp modelId="{C63B4D3F-35B4-3749-9982-AEABC0CE9BE8}">
      <dsp:nvSpPr>
        <dsp:cNvPr id="0" name=""/>
        <dsp:cNvSpPr/>
      </dsp:nvSpPr>
      <dsp:spPr>
        <a:xfrm>
          <a:off x="0" y="503616"/>
          <a:ext cx="1449786" cy="50330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US" sz="2000" kern="1200" dirty="0">
              <a:latin typeface="+mn-lt"/>
            </a:rPr>
            <a:t>2</a:t>
          </a:r>
        </a:p>
      </dsp:txBody>
      <dsp:txXfrm>
        <a:off x="0" y="503616"/>
        <a:ext cx="1449786" cy="503309"/>
      </dsp:txXfrm>
    </dsp:sp>
    <dsp:sp modelId="{D416EBAB-9498-1347-9970-59293051CD09}">
      <dsp:nvSpPr>
        <dsp:cNvPr id="0" name=""/>
        <dsp:cNvSpPr/>
      </dsp:nvSpPr>
      <dsp:spPr>
        <a:xfrm>
          <a:off x="1558520" y="526471"/>
          <a:ext cx="5690412" cy="45710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US" sz="2000" kern="1200" dirty="0">
              <a:latin typeface="+mn-lt"/>
            </a:rPr>
            <a:t>Get the Facts</a:t>
          </a:r>
        </a:p>
      </dsp:txBody>
      <dsp:txXfrm>
        <a:off x="1558520" y="526471"/>
        <a:ext cx="5690412" cy="457107"/>
      </dsp:txXfrm>
    </dsp:sp>
    <dsp:sp modelId="{37D77220-4D1D-D549-AB5D-517A94142E3F}">
      <dsp:nvSpPr>
        <dsp:cNvPr id="0" name=""/>
        <dsp:cNvSpPr/>
      </dsp:nvSpPr>
      <dsp:spPr>
        <a:xfrm>
          <a:off x="1449786" y="983578"/>
          <a:ext cx="5799146" cy="0"/>
        </a:xfrm>
        <a:prstGeom prst="line">
          <a:avLst/>
        </a:prstGeom>
        <a:solidFill>
          <a:schemeClr val="accent6">
            <a:hueOff val="0"/>
            <a:satOff val="0"/>
            <a:lumOff val="0"/>
            <a:alphaOff val="0"/>
          </a:schemeClr>
        </a:solidFill>
        <a:ln w="10795" cap="flat" cmpd="sng" algn="ctr">
          <a:solidFill>
            <a:schemeClr val="accent6">
              <a:tint val="50000"/>
              <a:hueOff val="0"/>
              <a:satOff val="0"/>
              <a:lumOff val="0"/>
              <a:alphaOff val="0"/>
            </a:schemeClr>
          </a:solidFill>
          <a:prstDash val="solid"/>
        </a:ln>
        <a:effectLst/>
      </dsp:spPr>
      <dsp:style>
        <a:lnRef idx="2">
          <a:scrgbClr r="0" g="0" b="0"/>
        </a:lnRef>
        <a:fillRef idx="1">
          <a:scrgbClr r="0" g="0" b="0"/>
        </a:fillRef>
        <a:effectRef idx="1">
          <a:scrgbClr r="0" g="0" b="0"/>
        </a:effectRef>
        <a:fontRef idx="minor"/>
      </dsp:style>
    </dsp:sp>
    <dsp:sp modelId="{03B4A9CB-5453-6445-8144-C065C3CF1441}">
      <dsp:nvSpPr>
        <dsp:cNvPr id="0" name=""/>
        <dsp:cNvSpPr/>
      </dsp:nvSpPr>
      <dsp:spPr>
        <a:xfrm>
          <a:off x="0" y="1006925"/>
          <a:ext cx="7248933" cy="0"/>
        </a:xfrm>
        <a:prstGeom prst="line">
          <a:avLst/>
        </a:prstGeom>
        <a:solidFill>
          <a:schemeClr val="accent6">
            <a:hueOff val="0"/>
            <a:satOff val="0"/>
            <a:lumOff val="0"/>
            <a:alphaOff val="0"/>
          </a:schemeClr>
        </a:solidFill>
        <a:ln w="9525" cap="flat" cmpd="sng" algn="ctr">
          <a:solidFill>
            <a:schemeClr val="accent6">
              <a:hueOff val="0"/>
              <a:satOff val="0"/>
              <a:lumOff val="0"/>
              <a:alphaOff val="0"/>
            </a:schemeClr>
          </a:solidFill>
          <a:prstDash val="solid"/>
        </a:ln>
        <a:effectLst/>
      </dsp:spPr>
      <dsp:style>
        <a:lnRef idx="1">
          <a:scrgbClr r="0" g="0" b="0"/>
        </a:lnRef>
        <a:fillRef idx="3">
          <a:scrgbClr r="0" g="0" b="0"/>
        </a:fillRef>
        <a:effectRef idx="2">
          <a:scrgbClr r="0" g="0" b="0"/>
        </a:effectRef>
        <a:fontRef idx="minor">
          <a:schemeClr val="lt1"/>
        </a:fontRef>
      </dsp:style>
    </dsp:sp>
    <dsp:sp modelId="{71DB1358-3AA7-824F-8C6D-720ED09B3C5A}">
      <dsp:nvSpPr>
        <dsp:cNvPr id="0" name=""/>
        <dsp:cNvSpPr/>
      </dsp:nvSpPr>
      <dsp:spPr>
        <a:xfrm>
          <a:off x="0" y="1006925"/>
          <a:ext cx="1449786" cy="50330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US" sz="2000" kern="1200" dirty="0">
              <a:latin typeface="+mn-lt"/>
            </a:rPr>
            <a:t>3</a:t>
          </a:r>
        </a:p>
      </dsp:txBody>
      <dsp:txXfrm>
        <a:off x="0" y="1006925"/>
        <a:ext cx="1449786" cy="503309"/>
      </dsp:txXfrm>
    </dsp:sp>
    <dsp:sp modelId="{96ED8F60-F34C-F54D-9C6E-A0D7510199C5}">
      <dsp:nvSpPr>
        <dsp:cNvPr id="0" name=""/>
        <dsp:cNvSpPr/>
      </dsp:nvSpPr>
      <dsp:spPr>
        <a:xfrm>
          <a:off x="1558520" y="1029781"/>
          <a:ext cx="5690412" cy="45710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US" sz="2000" kern="1200" dirty="0">
              <a:latin typeface="+mn-lt"/>
            </a:rPr>
            <a:t>Evaluate Alternative Actions</a:t>
          </a:r>
        </a:p>
      </dsp:txBody>
      <dsp:txXfrm>
        <a:off x="1558520" y="1029781"/>
        <a:ext cx="5690412" cy="457107"/>
      </dsp:txXfrm>
    </dsp:sp>
    <dsp:sp modelId="{A38F191C-B38F-F543-BFD9-B1027822D866}">
      <dsp:nvSpPr>
        <dsp:cNvPr id="0" name=""/>
        <dsp:cNvSpPr/>
      </dsp:nvSpPr>
      <dsp:spPr>
        <a:xfrm>
          <a:off x="1449786" y="1486888"/>
          <a:ext cx="5799146" cy="0"/>
        </a:xfrm>
        <a:prstGeom prst="line">
          <a:avLst/>
        </a:prstGeom>
        <a:solidFill>
          <a:schemeClr val="accent6">
            <a:hueOff val="0"/>
            <a:satOff val="0"/>
            <a:lumOff val="0"/>
            <a:alphaOff val="0"/>
          </a:schemeClr>
        </a:solidFill>
        <a:ln w="10795" cap="flat" cmpd="sng" algn="ctr">
          <a:solidFill>
            <a:schemeClr val="accent6">
              <a:tint val="50000"/>
              <a:hueOff val="0"/>
              <a:satOff val="0"/>
              <a:lumOff val="0"/>
              <a:alphaOff val="0"/>
            </a:schemeClr>
          </a:solidFill>
          <a:prstDash val="solid"/>
        </a:ln>
        <a:effectLst/>
      </dsp:spPr>
      <dsp:style>
        <a:lnRef idx="2">
          <a:scrgbClr r="0" g="0" b="0"/>
        </a:lnRef>
        <a:fillRef idx="1">
          <a:scrgbClr r="0" g="0" b="0"/>
        </a:fillRef>
        <a:effectRef idx="1">
          <a:scrgbClr r="0" g="0" b="0"/>
        </a:effectRef>
        <a:fontRef idx="minor"/>
      </dsp:style>
    </dsp:sp>
    <dsp:sp modelId="{B95C010B-8BEA-9C41-BD40-8D17816EBB02}">
      <dsp:nvSpPr>
        <dsp:cNvPr id="0" name=""/>
        <dsp:cNvSpPr/>
      </dsp:nvSpPr>
      <dsp:spPr>
        <a:xfrm>
          <a:off x="0" y="1510235"/>
          <a:ext cx="7248933" cy="0"/>
        </a:xfrm>
        <a:prstGeom prst="line">
          <a:avLst/>
        </a:prstGeom>
        <a:solidFill>
          <a:schemeClr val="accent6">
            <a:hueOff val="0"/>
            <a:satOff val="0"/>
            <a:lumOff val="0"/>
            <a:alphaOff val="0"/>
          </a:schemeClr>
        </a:solidFill>
        <a:ln w="9525" cap="flat" cmpd="sng" algn="ctr">
          <a:solidFill>
            <a:schemeClr val="accent6">
              <a:hueOff val="0"/>
              <a:satOff val="0"/>
              <a:lumOff val="0"/>
              <a:alphaOff val="0"/>
            </a:schemeClr>
          </a:solidFill>
          <a:prstDash val="solid"/>
        </a:ln>
        <a:effectLst/>
      </dsp:spPr>
      <dsp:style>
        <a:lnRef idx="1">
          <a:scrgbClr r="0" g="0" b="0"/>
        </a:lnRef>
        <a:fillRef idx="3">
          <a:scrgbClr r="0" g="0" b="0"/>
        </a:fillRef>
        <a:effectRef idx="2">
          <a:scrgbClr r="0" g="0" b="0"/>
        </a:effectRef>
        <a:fontRef idx="minor">
          <a:schemeClr val="lt1"/>
        </a:fontRef>
      </dsp:style>
    </dsp:sp>
    <dsp:sp modelId="{3B05F2C7-6CEB-494D-962E-DFE7450113F3}">
      <dsp:nvSpPr>
        <dsp:cNvPr id="0" name=""/>
        <dsp:cNvSpPr/>
      </dsp:nvSpPr>
      <dsp:spPr>
        <a:xfrm>
          <a:off x="0" y="1510235"/>
          <a:ext cx="1449786" cy="50330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US" sz="2000" kern="1200" dirty="0">
              <a:latin typeface="+mn-lt"/>
            </a:rPr>
            <a:t>4</a:t>
          </a:r>
        </a:p>
      </dsp:txBody>
      <dsp:txXfrm>
        <a:off x="0" y="1510235"/>
        <a:ext cx="1449786" cy="503309"/>
      </dsp:txXfrm>
    </dsp:sp>
    <dsp:sp modelId="{CC4FF571-B4C8-524D-BF61-21DBBB0B3372}">
      <dsp:nvSpPr>
        <dsp:cNvPr id="0" name=""/>
        <dsp:cNvSpPr/>
      </dsp:nvSpPr>
      <dsp:spPr>
        <a:xfrm>
          <a:off x="1558520" y="1533090"/>
          <a:ext cx="5690412" cy="45710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US" sz="2000" kern="1200" dirty="0">
              <a:latin typeface="+mn-lt"/>
            </a:rPr>
            <a:t>Make a Decision and Test It</a:t>
          </a:r>
        </a:p>
      </dsp:txBody>
      <dsp:txXfrm>
        <a:off x="1558520" y="1533090"/>
        <a:ext cx="5690412" cy="457107"/>
      </dsp:txXfrm>
    </dsp:sp>
    <dsp:sp modelId="{892231F1-3FD2-4643-86A9-C2A0F8E3814E}">
      <dsp:nvSpPr>
        <dsp:cNvPr id="0" name=""/>
        <dsp:cNvSpPr/>
      </dsp:nvSpPr>
      <dsp:spPr>
        <a:xfrm>
          <a:off x="1449786" y="1990197"/>
          <a:ext cx="5799146" cy="0"/>
        </a:xfrm>
        <a:prstGeom prst="line">
          <a:avLst/>
        </a:prstGeom>
        <a:solidFill>
          <a:schemeClr val="accent6">
            <a:hueOff val="0"/>
            <a:satOff val="0"/>
            <a:lumOff val="0"/>
            <a:alphaOff val="0"/>
          </a:schemeClr>
        </a:solidFill>
        <a:ln w="10795" cap="flat" cmpd="sng" algn="ctr">
          <a:solidFill>
            <a:schemeClr val="accent6">
              <a:tint val="50000"/>
              <a:hueOff val="0"/>
              <a:satOff val="0"/>
              <a:lumOff val="0"/>
              <a:alphaOff val="0"/>
            </a:schemeClr>
          </a:solidFill>
          <a:prstDash val="solid"/>
        </a:ln>
        <a:effectLst/>
      </dsp:spPr>
      <dsp:style>
        <a:lnRef idx="2">
          <a:scrgbClr r="0" g="0" b="0"/>
        </a:lnRef>
        <a:fillRef idx="1">
          <a:scrgbClr r="0" g="0" b="0"/>
        </a:fillRef>
        <a:effectRef idx="1">
          <a:scrgbClr r="0" g="0" b="0"/>
        </a:effectRef>
        <a:fontRef idx="minor"/>
      </dsp:style>
    </dsp:sp>
    <dsp:sp modelId="{B34FB487-8D5E-0B40-A7C5-7D231CF1BE87}">
      <dsp:nvSpPr>
        <dsp:cNvPr id="0" name=""/>
        <dsp:cNvSpPr/>
      </dsp:nvSpPr>
      <dsp:spPr>
        <a:xfrm>
          <a:off x="0" y="2013544"/>
          <a:ext cx="7248933" cy="0"/>
        </a:xfrm>
        <a:prstGeom prst="line">
          <a:avLst/>
        </a:prstGeom>
        <a:solidFill>
          <a:schemeClr val="accent6">
            <a:hueOff val="0"/>
            <a:satOff val="0"/>
            <a:lumOff val="0"/>
            <a:alphaOff val="0"/>
          </a:schemeClr>
        </a:solidFill>
        <a:ln w="9525" cap="flat" cmpd="sng" algn="ctr">
          <a:solidFill>
            <a:schemeClr val="accent6">
              <a:hueOff val="0"/>
              <a:satOff val="0"/>
              <a:lumOff val="0"/>
              <a:alphaOff val="0"/>
            </a:schemeClr>
          </a:solidFill>
          <a:prstDash val="solid"/>
        </a:ln>
        <a:effectLst/>
      </dsp:spPr>
      <dsp:style>
        <a:lnRef idx="1">
          <a:scrgbClr r="0" g="0" b="0"/>
        </a:lnRef>
        <a:fillRef idx="3">
          <a:scrgbClr r="0" g="0" b="0"/>
        </a:fillRef>
        <a:effectRef idx="2">
          <a:scrgbClr r="0" g="0" b="0"/>
        </a:effectRef>
        <a:fontRef idx="minor">
          <a:schemeClr val="lt1"/>
        </a:fontRef>
      </dsp:style>
    </dsp:sp>
    <dsp:sp modelId="{2BED4E82-D070-5145-A126-F32ED8959125}">
      <dsp:nvSpPr>
        <dsp:cNvPr id="0" name=""/>
        <dsp:cNvSpPr/>
      </dsp:nvSpPr>
      <dsp:spPr>
        <a:xfrm>
          <a:off x="0" y="2013544"/>
          <a:ext cx="1449786" cy="50330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US" sz="2000" kern="1200" dirty="0">
              <a:latin typeface="+mn-lt"/>
            </a:rPr>
            <a:t>5</a:t>
          </a:r>
        </a:p>
      </dsp:txBody>
      <dsp:txXfrm>
        <a:off x="0" y="2013544"/>
        <a:ext cx="1449786" cy="503309"/>
      </dsp:txXfrm>
    </dsp:sp>
    <dsp:sp modelId="{62F2F3DB-3521-084F-BFED-1B9C4E82BBCD}">
      <dsp:nvSpPr>
        <dsp:cNvPr id="0" name=""/>
        <dsp:cNvSpPr/>
      </dsp:nvSpPr>
      <dsp:spPr>
        <a:xfrm>
          <a:off x="1558520" y="2036399"/>
          <a:ext cx="5690412" cy="45710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US" sz="2000" kern="1200" dirty="0">
              <a:latin typeface="+mn-lt"/>
            </a:rPr>
            <a:t>Act and Reflect on the Outcome</a:t>
          </a:r>
        </a:p>
      </dsp:txBody>
      <dsp:txXfrm>
        <a:off x="1558520" y="2036399"/>
        <a:ext cx="5690412" cy="457107"/>
      </dsp:txXfrm>
    </dsp:sp>
    <dsp:sp modelId="{0C74FEE3-8AAA-2542-90FA-CD18CFFF4E9A}">
      <dsp:nvSpPr>
        <dsp:cNvPr id="0" name=""/>
        <dsp:cNvSpPr/>
      </dsp:nvSpPr>
      <dsp:spPr>
        <a:xfrm>
          <a:off x="1449786" y="2493506"/>
          <a:ext cx="5799146" cy="0"/>
        </a:xfrm>
        <a:prstGeom prst="line">
          <a:avLst/>
        </a:prstGeom>
        <a:solidFill>
          <a:schemeClr val="accent6">
            <a:hueOff val="0"/>
            <a:satOff val="0"/>
            <a:lumOff val="0"/>
            <a:alphaOff val="0"/>
          </a:schemeClr>
        </a:solidFill>
        <a:ln w="10795" cap="flat" cmpd="sng" algn="ctr">
          <a:solidFill>
            <a:schemeClr val="accent6">
              <a:tint val="50000"/>
              <a:hueOff val="0"/>
              <a:satOff val="0"/>
              <a:lumOff val="0"/>
              <a:alphaOff val="0"/>
            </a:schemeClr>
          </a:solidFill>
          <a:prstDash val="solid"/>
        </a:ln>
        <a:effectLst/>
      </dsp:spPr>
      <dsp:style>
        <a:lnRef idx="2">
          <a:scrgbClr r="0" g="0" b="0"/>
        </a:lnRef>
        <a:fillRef idx="1">
          <a:scrgbClr r="0" g="0" b="0"/>
        </a:fillRef>
        <a:effectRef idx="1">
          <a:scrgbClr r="0" g="0" b="0"/>
        </a:effectRef>
        <a:fontRef idx="minor"/>
      </dsp:style>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8D5268E-D922-5B40-8DB4-67BBF625245A}">
      <dsp:nvSpPr>
        <dsp:cNvPr id="0" name=""/>
        <dsp:cNvSpPr/>
      </dsp:nvSpPr>
      <dsp:spPr>
        <a:xfrm rot="19200000">
          <a:off x="389046" y="852071"/>
          <a:ext cx="2064938" cy="1342209"/>
        </a:xfrm>
        <a:prstGeom prst="round2SameRect">
          <a:avLst/>
        </a:prstGeom>
        <a:solidFill>
          <a:schemeClr val="accent2">
            <a:hueOff val="0"/>
            <a:satOff val="0"/>
            <a:lumOff val="0"/>
            <a:alphaOff val="0"/>
          </a:schemeClr>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91440" tIns="30480" rIns="91440" bIns="30480" numCol="1" spcCol="1270" anchor="ctr" anchorCtr="0">
          <a:noAutofit/>
        </a:bodyPr>
        <a:lstStyle/>
        <a:p>
          <a:pPr marL="0" lvl="0" indent="0" algn="ctr" defTabSz="1066800">
            <a:lnSpc>
              <a:spcPct val="90000"/>
            </a:lnSpc>
            <a:spcBef>
              <a:spcPct val="0"/>
            </a:spcBef>
            <a:spcAft>
              <a:spcPct val="35000"/>
            </a:spcAft>
            <a:buNone/>
          </a:pPr>
          <a:r>
            <a:rPr lang="en-US" sz="2400" kern="1200" dirty="0">
              <a:latin typeface="+mn-lt"/>
            </a:rPr>
            <a:t>Scripts</a:t>
          </a:r>
        </a:p>
      </dsp:txBody>
      <dsp:txXfrm>
        <a:off x="475625" y="909927"/>
        <a:ext cx="1933896" cy="1276688"/>
      </dsp:txXfrm>
    </dsp:sp>
    <dsp:sp modelId="{A89A09CF-8AC7-0344-BF48-64F866787B54}">
      <dsp:nvSpPr>
        <dsp:cNvPr id="0" name=""/>
        <dsp:cNvSpPr/>
      </dsp:nvSpPr>
      <dsp:spPr>
        <a:xfrm>
          <a:off x="2729980" y="40"/>
          <a:ext cx="2064938" cy="1342209"/>
        </a:xfrm>
        <a:prstGeom prst="round2SameRect">
          <a:avLst/>
        </a:prstGeom>
        <a:solidFill>
          <a:schemeClr val="tx2">
            <a:lumMod val="75000"/>
            <a:lumOff val="25000"/>
          </a:schemeClr>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91440" tIns="30480" rIns="91440" bIns="30480" numCol="1" spcCol="1270" anchor="ctr" anchorCtr="0">
          <a:noAutofit/>
        </a:bodyPr>
        <a:lstStyle/>
        <a:p>
          <a:pPr marL="0" lvl="0" indent="0" algn="ctr" defTabSz="1066800">
            <a:lnSpc>
              <a:spcPct val="90000"/>
            </a:lnSpc>
            <a:spcBef>
              <a:spcPct val="0"/>
            </a:spcBef>
            <a:spcAft>
              <a:spcPct val="35000"/>
            </a:spcAft>
            <a:buNone/>
          </a:pPr>
          <a:r>
            <a:rPr lang="en-US" sz="2400" kern="1200" dirty="0">
              <a:latin typeface="+mn-lt"/>
            </a:rPr>
            <a:t>Busyness  and Distraction</a:t>
          </a:r>
        </a:p>
      </dsp:txBody>
      <dsp:txXfrm>
        <a:off x="2795501" y="65561"/>
        <a:ext cx="1933896" cy="1276688"/>
      </dsp:txXfrm>
    </dsp:sp>
    <dsp:sp modelId="{79A25D0D-B7D6-8245-A3D1-4660B8693924}">
      <dsp:nvSpPr>
        <dsp:cNvPr id="0" name=""/>
        <dsp:cNvSpPr/>
      </dsp:nvSpPr>
      <dsp:spPr>
        <a:xfrm rot="2400000">
          <a:off x="5070914" y="852071"/>
          <a:ext cx="2064938" cy="1342209"/>
        </a:xfrm>
        <a:prstGeom prst="round2SameRect">
          <a:avLst/>
        </a:prstGeom>
        <a:solidFill>
          <a:schemeClr val="accent4">
            <a:hueOff val="0"/>
            <a:satOff val="0"/>
            <a:lumOff val="0"/>
            <a:alphaOff val="0"/>
          </a:schemeClr>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91440" tIns="30480" rIns="91440" bIns="30480" numCol="1" spcCol="1270" anchor="ctr" anchorCtr="0">
          <a:noAutofit/>
        </a:bodyPr>
        <a:lstStyle/>
        <a:p>
          <a:pPr marL="0" lvl="0" indent="0" algn="ctr" defTabSz="1066800">
            <a:lnSpc>
              <a:spcPct val="90000"/>
            </a:lnSpc>
            <a:spcBef>
              <a:spcPct val="0"/>
            </a:spcBef>
            <a:spcAft>
              <a:spcPct val="35000"/>
            </a:spcAft>
            <a:buNone/>
          </a:pPr>
          <a:r>
            <a:rPr lang="en-US" sz="2400" kern="1200" dirty="0">
              <a:latin typeface="+mn-lt"/>
            </a:rPr>
            <a:t>Moral Exclusion</a:t>
          </a:r>
        </a:p>
      </dsp:txBody>
      <dsp:txXfrm>
        <a:off x="5115377" y="909927"/>
        <a:ext cx="1933896" cy="1276688"/>
      </dsp:txXfrm>
    </dsp:sp>
  </dsp:spTree>
</dsp:drawing>
</file>

<file path=ppt/diagrams/layout1.xml><?xml version="1.0" encoding="utf-8"?>
<dgm:layoutDef xmlns:dgm="http://schemas.openxmlformats.org/drawingml/2006/diagram" xmlns:a="http://schemas.openxmlformats.org/drawingml/2006/main" uniqueId="urn:microsoft.com/office/officeart/2005/8/layout/venn3">
  <dgm:title val=""/>
  <dgm:desc val=""/>
  <dgm:catLst>
    <dgm:cat type="relationship" pri="2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fallback" val="2D"/>
        </dgm:alg>
      </dgm:if>
      <dgm:else name="Name3">
        <dgm:alg type="lin">
          <dgm:param type="fallback" val="2D"/>
          <dgm:param type="linDir" val="fromR"/>
        </dgm:alg>
      </dgm:else>
    </dgm:choose>
    <dgm:shape xmlns:r="http://schemas.openxmlformats.org/officeDocument/2006/relationships" r:blip="">
      <dgm:adjLst/>
    </dgm:shape>
    <dgm:presOf/>
    <dgm:constrLst>
      <dgm:constr type="w" for="ch" ptType="node" refType="w"/>
      <dgm:constr type="h" for="ch" ptType="node" refType="w" refFor="ch" refPtType="node"/>
      <dgm:constr type="w" for="ch" forName="space" refType="w" refFor="ch" refPtType="node" fact="-0.2"/>
      <dgm:constr type="primFontSz" for="ch" ptType="node" op="equ" val="65"/>
    </dgm:constrLst>
    <dgm:ruleLst/>
    <dgm:forEach name="Name4" axis="ch" ptType="node">
      <dgm:layoutNode name="Name5" styleLbl="vennNode1">
        <dgm:varLst>
          <dgm:bulletEnabled val="1"/>
        </dgm:varLst>
        <dgm:alg type="tx">
          <dgm:param type="txAnchorVertCh" val="mid"/>
          <dgm:param type="txAnchorHorzCh" val="ctr"/>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w" fact="0.156"/>
          <dgm:constr type="rMarg" refType="w" fact="0.156"/>
        </dgm:constrLst>
        <dgm:ruleLst>
          <dgm:rule type="primFontSz" val="5" fact="NaN" max="NaN"/>
        </dgm:ruleLst>
      </dgm:layoutNode>
      <dgm:forEach name="Name6"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venn3">
  <dgm:title val=""/>
  <dgm:desc val=""/>
  <dgm:catLst>
    <dgm:cat type="relationship" pri="2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fallback" val="2D"/>
        </dgm:alg>
      </dgm:if>
      <dgm:else name="Name3">
        <dgm:alg type="lin">
          <dgm:param type="fallback" val="2D"/>
          <dgm:param type="linDir" val="fromR"/>
        </dgm:alg>
      </dgm:else>
    </dgm:choose>
    <dgm:shape xmlns:r="http://schemas.openxmlformats.org/officeDocument/2006/relationships" r:blip="">
      <dgm:adjLst/>
    </dgm:shape>
    <dgm:presOf/>
    <dgm:constrLst>
      <dgm:constr type="w" for="ch" ptType="node" refType="w"/>
      <dgm:constr type="h" for="ch" ptType="node" refType="w" refFor="ch" refPtType="node"/>
      <dgm:constr type="w" for="ch" forName="space" refType="w" refFor="ch" refPtType="node" fact="-0.2"/>
      <dgm:constr type="primFontSz" for="ch" ptType="node" op="equ" val="65"/>
    </dgm:constrLst>
    <dgm:ruleLst/>
    <dgm:forEach name="Name4" axis="ch" ptType="node">
      <dgm:layoutNode name="Name5" styleLbl="vennNode1">
        <dgm:varLst>
          <dgm:bulletEnabled val="1"/>
        </dgm:varLst>
        <dgm:alg type="tx">
          <dgm:param type="txAnchorVertCh" val="mid"/>
          <dgm:param type="txAnchorHorzCh" val="ctr"/>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w" fact="0.156"/>
          <dgm:constr type="rMarg" refType="w" fact="0.156"/>
        </dgm:constrLst>
        <dgm:ruleLst>
          <dgm:rule type="primFontSz" val="5" fact="NaN" max="NaN"/>
        </dgm:ruleLst>
      </dgm:layoutNode>
      <dgm:forEach name="Name6"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3.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4.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5.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6.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7.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8.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9.xml><?xml version="1.0" encoding="utf-8"?>
<dgm:layoutDef xmlns:dgm="http://schemas.openxmlformats.org/drawingml/2006/diagram" xmlns:a="http://schemas.openxmlformats.org/drawingml/2006/main" uniqueId="urn:diagrams.loki3.com/TabbedArc+Icon">
  <dgm:title val="Tabbed Arc"/>
  <dgm:desc val="Use to show a set of related items arcing over a common area.  Best with small amounts of text."/>
  <dgm:catLst>
    <dgm:cat type="relationship" pri="20500"/>
    <dgm:cat type="officeonline" pri="4000"/>
  </dgm:catLst>
  <dgm:sampData useDef="1">
    <dgm:dataModel>
      <dgm:ptLst/>
      <dgm:bg/>
      <dgm:whole/>
    </dgm:dataModel>
  </dgm:sampData>
  <dgm:styleData useDef="1">
    <dgm:dataModel>
      <dgm:ptLst/>
      <dgm:bg/>
      <dgm:whole/>
    </dgm:dataModel>
  </dgm:styleData>
  <dgm:clrData useDef="1">
    <dgm:dataModel>
      <dgm:ptLst/>
      <dgm:bg/>
      <dgm:whole/>
    </dgm:dataModel>
  </dgm:clrData>
  <dgm:layoutNode name="Name0">
    <dgm:varLst>
      <dgm:dir/>
      <dgm:resizeHandles val="exact"/>
    </dgm:varLst>
    <dgm:choose name="Name1">
      <dgm:if name="Name2" axis="ch" ptType="node" func="cnt" op="equ" val="1">
        <dgm:alg type="cycle"/>
      </dgm:if>
      <dgm:else name="Name3">
        <dgm:choose name="Name4">
          <dgm:if name="Name5" axis="ch" ptType="node" func="cnt" op="lte" val="3">
            <dgm:choose name="Name6">
              <dgm:if name="Name7" func="var" arg="dir" op="equ" val="norm">
                <dgm:alg type="cycle">
                  <dgm:param type="stAng" val="-40"/>
                  <dgm:param type="spanAng" val="80"/>
                  <dgm:param type="rotPath" val="alongPath"/>
                </dgm:alg>
              </dgm:if>
              <dgm:else name="Name8">
                <dgm:alg type="cycle">
                  <dgm:param type="stAng" val="40"/>
                  <dgm:param type="spanAng" val="-80"/>
                  <dgm:param type="rotPath" val="alongPath"/>
                </dgm:alg>
              </dgm:else>
            </dgm:choose>
          </dgm:if>
          <dgm:else name="Name9">
            <dgm:choose name="Name10">
              <dgm:if name="Name11" func="var" arg="dir" op="equ" val="norm">
                <dgm:alg type="cycle">
                  <dgm:param type="stAng" val="-60"/>
                  <dgm:param type="spanAng" val="120"/>
                  <dgm:param type="rotPath" val="alongPath"/>
                </dgm:alg>
              </dgm:if>
              <dgm:else name="Name12">
                <dgm:alg type="cycle">
                  <dgm:param type="stAng" val="60"/>
                  <dgm:param type="spanAng" val="-120"/>
                  <dgm:param type="rotPath" val="alongPath"/>
                </dgm:alg>
              </dgm:else>
            </dgm:choose>
          </dgm:else>
        </dgm:choose>
      </dgm:else>
    </dgm:choose>
    <dgm:shape xmlns:r="http://schemas.openxmlformats.org/officeDocument/2006/relationships" r:blip="">
      <dgm:adjLst/>
    </dgm:shape>
    <dgm:presOf/>
    <dgm:choose name="Name13">
      <dgm:if name="Name14" axis="ch" ptType="node" func="cnt" op="equ" val="2">
        <dgm:constrLst>
          <dgm:constr type="w" for="ch" ptType="node" refType="w"/>
          <dgm:constr type="primFontSz" for="ch" ptType="node" op="equ" val="65"/>
          <dgm:constr type="sibSp" refType="w" fact="0.22"/>
        </dgm:constrLst>
      </dgm:if>
      <dgm:else name="Name15">
        <dgm:constrLst>
          <dgm:constr type="w" for="ch" ptType="node" refType="w"/>
          <dgm:constr type="primFontSz" for="ch" ptType="node" op="equ" val="65"/>
          <dgm:constr type="sibSp" refType="w" fact="0.14"/>
        </dgm:constrLst>
      </dgm:else>
    </dgm:choose>
    <dgm:ruleLst/>
    <dgm:forEach name="Name16" axis="ch" ptType="node">
      <dgm:choose name="Name17">
        <dgm:if name="Name18" axis="par ch" ptType="doc node" func="cnt" op="equ" val="1">
          <dgm:layoutNode name="one">
            <dgm:varLst>
              <dgm:bulletEnabled val="1"/>
            </dgm:varLst>
            <dgm:alg type="tx"/>
            <dgm:shape xmlns:r="http://schemas.openxmlformats.org/officeDocument/2006/relationships" type="round2SameRect" r:blip="">
              <dgm:adjLst/>
            </dgm:shape>
            <dgm:presOf axis="desOrSelf" ptType="node"/>
            <dgm:constrLst>
              <dgm:constr type="h" refType="w" fact="0.65"/>
              <dgm:constr type="tMarg" refType="primFontSz" fact="0.1"/>
              <dgm:constr type="bMarg" refType="primFontSz" fact="0.1"/>
              <dgm:constr type="lMarg" refType="primFontSz" fact="0.3"/>
              <dgm:constr type="rMarg" refType="primFontSz" fact="0.3"/>
            </dgm:constrLst>
            <dgm:ruleLst>
              <dgm:rule type="primFontSz" val="5" fact="NaN" max="NaN"/>
            </dgm:ruleLst>
          </dgm:layoutNode>
        </dgm:if>
        <dgm:else name="Name19">
          <dgm:layoutNode name="twoplus">
            <dgm:varLst>
              <dgm:bulletEnabled val="1"/>
            </dgm:varLst>
            <dgm:alg type="tx">
              <dgm:param type="autoTxRot" val="grav"/>
            </dgm:alg>
            <dgm:shape xmlns:r="http://schemas.openxmlformats.org/officeDocument/2006/relationships" type="round2SameRect" r:blip="">
              <dgm:adjLst/>
            </dgm:shape>
            <dgm:presOf axis="desOrSelf" ptType="node"/>
            <dgm:constrLst>
              <dgm:constr type="h" refType="w" fact="0.65"/>
              <dgm:constr type="tMarg" refType="primFontSz" fact="0.1"/>
              <dgm:constr type="bMarg" refType="primFontSz" fact="0.1"/>
              <dgm:constr type="lMarg" refType="primFontSz" fact="0.3"/>
              <dgm:constr type="rMarg" refType="primFontSz" fact="0.3"/>
            </dgm:constrLst>
            <dgm:ruleLst>
              <dgm:rule type="primFontSz" val="5" fact="NaN" max="NaN"/>
            </dgm:ruleLst>
          </dgm:layoutNod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89665B0-75D3-7644-9253-762CCE601E62}" type="datetimeFigureOut">
              <a:rPr lang="en-US" smtClean="0"/>
              <a:t>3/13/2024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41639E2-1AF3-2A48-98C1-C6375839E3F0}" type="slidenum">
              <a:rPr lang="en-US" smtClean="0"/>
              <a:t>‹#›</a:t>
            </a:fld>
            <a:endParaRPr lang="en-US"/>
          </a:p>
        </p:txBody>
      </p:sp>
    </p:spTree>
    <p:extLst>
      <p:ext uri="{BB962C8B-B14F-4D97-AF65-F5344CB8AC3E}">
        <p14:creationId xmlns:p14="http://schemas.microsoft.com/office/powerpoint/2010/main" val="12401694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41639E2-1AF3-2A48-98C1-C6375839E3F0}" type="slidenum">
              <a:rPr lang="en-US" smtClean="0"/>
              <a:t>1</a:t>
            </a:fld>
            <a:endParaRPr lang="en-US"/>
          </a:p>
        </p:txBody>
      </p:sp>
    </p:spTree>
    <p:extLst>
      <p:ext uri="{BB962C8B-B14F-4D97-AF65-F5344CB8AC3E}">
        <p14:creationId xmlns:p14="http://schemas.microsoft.com/office/powerpoint/2010/main" val="37709105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41639E2-1AF3-2A48-98C1-C6375839E3F0}" type="slidenum">
              <a:rPr lang="en-US" smtClean="0"/>
              <a:t>31</a:t>
            </a:fld>
            <a:endParaRPr lang="en-US"/>
          </a:p>
        </p:txBody>
      </p:sp>
    </p:spTree>
    <p:extLst>
      <p:ext uri="{BB962C8B-B14F-4D97-AF65-F5344CB8AC3E}">
        <p14:creationId xmlns:p14="http://schemas.microsoft.com/office/powerpoint/2010/main" val="20617226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BA1826-1B3E-4E2E-8D6C-93BCEAA3D6C6}"/>
              </a:ext>
            </a:extLst>
          </p:cNvPr>
          <p:cNvSpPr>
            <a:spLocks noGrp="1"/>
          </p:cNvSpPr>
          <p:nvPr>
            <p:ph type="ctrTitle"/>
          </p:nvPr>
        </p:nvSpPr>
        <p:spPr>
          <a:xfrm>
            <a:off x="2107200" y="1096965"/>
            <a:ext cx="7977600" cy="2085696"/>
          </a:xfrm>
        </p:spPr>
        <p:txBody>
          <a:bodyPr anchor="b">
            <a:normAutofit/>
          </a:bodyPr>
          <a:lstStyle>
            <a:lvl1pPr algn="ctr">
              <a:defRPr sz="48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AAB5F0CE-1714-4650-9690-5676C06349A0}"/>
              </a:ext>
            </a:extLst>
          </p:cNvPr>
          <p:cNvSpPr>
            <a:spLocks noGrp="1"/>
          </p:cNvSpPr>
          <p:nvPr>
            <p:ph type="subTitle" idx="1"/>
          </p:nvPr>
        </p:nvSpPr>
        <p:spPr>
          <a:xfrm>
            <a:off x="3216000" y="3945771"/>
            <a:ext cx="5760000" cy="1832730"/>
          </a:xfrm>
        </p:spPr>
        <p:txBody>
          <a:bodyPr>
            <a:normAutofit/>
          </a:bodyPr>
          <a:lstStyle>
            <a:lvl1pPr marL="0" indent="0" algn="ctr">
              <a:lnSpc>
                <a:spcPct val="125000"/>
              </a:lnSpc>
              <a:buNone/>
              <a:defRPr sz="2400" i="0" spc="5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BFD0CA85-BF38-4762-934C-D00F2047C2D1}"/>
              </a:ext>
            </a:extLst>
          </p:cNvPr>
          <p:cNvSpPr>
            <a:spLocks noGrp="1"/>
          </p:cNvSpPr>
          <p:nvPr>
            <p:ph type="dt" sz="half" idx="10"/>
          </p:nvPr>
        </p:nvSpPr>
        <p:spPr/>
        <p:txBody>
          <a:bodyPr/>
          <a:lstStyle/>
          <a:p>
            <a:fld id="{4EC743F4-8769-40B4-85DF-6CB8DE9F66AA}" type="datetimeFigureOut">
              <a:rPr lang="en-US" smtClean="0"/>
              <a:t>3/13/2024</a:t>
            </a:fld>
            <a:endParaRPr lang="en-US"/>
          </a:p>
        </p:txBody>
      </p:sp>
      <p:sp>
        <p:nvSpPr>
          <p:cNvPr id="5" name="Footer Placeholder 4">
            <a:extLst>
              <a:ext uri="{FF2B5EF4-FFF2-40B4-BE49-F238E27FC236}">
                <a16:creationId xmlns:a16="http://schemas.microsoft.com/office/drawing/2014/main" id="{649CA3C9-6579-49D9-A5FD-20231FB4B35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B9B94FE-6287-4D49-B0E5-FE9A9BA75A0C}"/>
              </a:ext>
            </a:extLst>
          </p:cNvPr>
          <p:cNvSpPr>
            <a:spLocks noGrp="1"/>
          </p:cNvSpPr>
          <p:nvPr>
            <p:ph type="sldNum" sz="quarter" idx="12"/>
          </p:nvPr>
        </p:nvSpPr>
        <p:spPr/>
        <p:txBody>
          <a:bodyPr/>
          <a:lstStyle/>
          <a:p>
            <a:fld id="{FF2BD96E-3838-45D2-9031-D3AF67C920A5}" type="slidenum">
              <a:rPr lang="en-US" smtClean="0"/>
              <a:t>‹#›</a:t>
            </a:fld>
            <a:endParaRPr lang="en-US"/>
          </a:p>
        </p:txBody>
      </p:sp>
      <p:cxnSp>
        <p:nvCxnSpPr>
          <p:cNvPr id="7" name="Straight Connector 6">
            <a:extLst>
              <a:ext uri="{FF2B5EF4-FFF2-40B4-BE49-F238E27FC236}">
                <a16:creationId xmlns:a16="http://schemas.microsoft.com/office/drawing/2014/main" id="{AE0C0B2A-3FD1-4235-A16E-0ED1E028A93E}"/>
              </a:ext>
            </a:extLst>
          </p:cNvPr>
          <p:cNvCxnSpPr>
            <a:cxnSpLocks/>
          </p:cNvCxnSpPr>
          <p:nvPr/>
        </p:nvCxnSpPr>
        <p:spPr>
          <a:xfrm>
            <a:off x="5826000" y="3525773"/>
            <a:ext cx="540000" cy="0"/>
          </a:xfrm>
          <a:prstGeom prst="line">
            <a:avLst/>
          </a:prstGeom>
          <a:ln w="12700">
            <a:solidFill>
              <a:srgbClr val="FFFFFF"/>
            </a:solidFill>
          </a:ln>
        </p:spPr>
        <p:style>
          <a:lnRef idx="1">
            <a:schemeClr val="accent1"/>
          </a:lnRef>
          <a:fillRef idx="0">
            <a:schemeClr val="accent1"/>
          </a:fillRef>
          <a:effectRef idx="0">
            <a:schemeClr val="accent1"/>
          </a:effectRef>
          <a:fontRef idx="minor">
            <a:schemeClr val="tx1"/>
          </a:fontRef>
        </p:style>
      </p:cxnSp>
      <p:grpSp>
        <p:nvGrpSpPr>
          <p:cNvPr id="8" name="Group 7">
            <a:extLst>
              <a:ext uri="{FF2B5EF4-FFF2-40B4-BE49-F238E27FC236}">
                <a16:creationId xmlns:a16="http://schemas.microsoft.com/office/drawing/2014/main" id="{9494E066-0146-46E9-BAF1-C33240ABA294}"/>
              </a:ext>
            </a:extLst>
          </p:cNvPr>
          <p:cNvGrpSpPr/>
          <p:nvPr/>
        </p:nvGrpSpPr>
        <p:grpSpPr>
          <a:xfrm rot="2700000">
            <a:off x="10127693" y="4178240"/>
            <a:ext cx="633413" cy="1862138"/>
            <a:chOff x="5959192" y="333389"/>
            <a:chExt cx="633413" cy="1862138"/>
          </a:xfrm>
        </p:grpSpPr>
        <p:grpSp>
          <p:nvGrpSpPr>
            <p:cNvPr id="9" name="Group 8">
              <a:extLst>
                <a:ext uri="{FF2B5EF4-FFF2-40B4-BE49-F238E27FC236}">
                  <a16:creationId xmlns:a16="http://schemas.microsoft.com/office/drawing/2014/main" id="{B02BD80B-C499-4DAC-9580-575B04F8658F}"/>
                </a:ext>
              </a:extLst>
            </p:cNvPr>
            <p:cNvGrpSpPr/>
            <p:nvPr/>
          </p:nvGrpSpPr>
          <p:grpSpPr>
            <a:xfrm>
              <a:off x="5959192" y="333389"/>
              <a:ext cx="633413" cy="1419225"/>
              <a:chOff x="5959192" y="333389"/>
              <a:chExt cx="633413" cy="1419225"/>
            </a:xfrm>
          </p:grpSpPr>
          <p:sp>
            <p:nvSpPr>
              <p:cNvPr id="11" name="Freeform 68">
                <a:extLst>
                  <a:ext uri="{FF2B5EF4-FFF2-40B4-BE49-F238E27FC236}">
                    <a16:creationId xmlns:a16="http://schemas.microsoft.com/office/drawing/2014/main" id="{CCF069F3-858C-4C67-90C2-46017C3D4CEB}"/>
                  </a:ext>
                </a:extLst>
              </p:cNvPr>
              <p:cNvSpPr>
                <a:spLocks/>
              </p:cNvSpPr>
              <p:nvPr/>
            </p:nvSpPr>
            <p:spPr bwMode="auto">
              <a:xfrm>
                <a:off x="5959192" y="333389"/>
                <a:ext cx="319088" cy="1419225"/>
              </a:xfrm>
              <a:custGeom>
                <a:avLst/>
                <a:gdLst>
                  <a:gd name="T0" fmla="*/ 0 w 67"/>
                  <a:gd name="T1" fmla="*/ 149 h 298"/>
                  <a:gd name="T2" fmla="*/ 67 w 67"/>
                  <a:gd name="T3" fmla="*/ 298 h 298"/>
                  <a:gd name="T4" fmla="*/ 67 w 67"/>
                  <a:gd name="T5" fmla="*/ 0 h 298"/>
                  <a:gd name="T6" fmla="*/ 0 w 67"/>
                  <a:gd name="T7" fmla="*/ 149 h 298"/>
                </a:gdLst>
                <a:ahLst/>
                <a:cxnLst>
                  <a:cxn ang="0">
                    <a:pos x="T0" y="T1"/>
                  </a:cxn>
                  <a:cxn ang="0">
                    <a:pos x="T2" y="T3"/>
                  </a:cxn>
                  <a:cxn ang="0">
                    <a:pos x="T4" y="T5"/>
                  </a:cxn>
                  <a:cxn ang="0">
                    <a:pos x="T6" y="T7"/>
                  </a:cxn>
                </a:cxnLst>
                <a:rect l="0" t="0" r="r" b="b"/>
                <a:pathLst>
                  <a:path w="67" h="298">
                    <a:moveTo>
                      <a:pt x="0" y="149"/>
                    </a:moveTo>
                    <a:cubicBezTo>
                      <a:pt x="0" y="208"/>
                      <a:pt x="26" y="261"/>
                      <a:pt x="67" y="298"/>
                    </a:cubicBezTo>
                    <a:cubicBezTo>
                      <a:pt x="67" y="0"/>
                      <a:pt x="67" y="0"/>
                      <a:pt x="67" y="0"/>
                    </a:cubicBezTo>
                    <a:cubicBezTo>
                      <a:pt x="26" y="36"/>
                      <a:pt x="0" y="89"/>
                      <a:pt x="0" y="149"/>
                    </a:cubicBezTo>
                    <a:close/>
                  </a:path>
                </a:pathLst>
              </a:cu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69">
                <a:extLst>
                  <a:ext uri="{FF2B5EF4-FFF2-40B4-BE49-F238E27FC236}">
                    <a16:creationId xmlns:a16="http://schemas.microsoft.com/office/drawing/2014/main" id="{8A1FFA52-DFA8-4A81-8A85-50BE13257F51}"/>
                  </a:ext>
                </a:extLst>
              </p:cNvPr>
              <p:cNvSpPr>
                <a:spLocks/>
              </p:cNvSpPr>
              <p:nvPr/>
            </p:nvSpPr>
            <p:spPr bwMode="auto">
              <a:xfrm>
                <a:off x="6278280" y="333389"/>
                <a:ext cx="314325" cy="1419225"/>
              </a:xfrm>
              <a:custGeom>
                <a:avLst/>
                <a:gdLst>
                  <a:gd name="T0" fmla="*/ 0 w 66"/>
                  <a:gd name="T1" fmla="*/ 0 h 298"/>
                  <a:gd name="T2" fmla="*/ 0 w 66"/>
                  <a:gd name="T3" fmla="*/ 298 h 298"/>
                  <a:gd name="T4" fmla="*/ 66 w 66"/>
                  <a:gd name="T5" fmla="*/ 149 h 298"/>
                  <a:gd name="T6" fmla="*/ 0 w 66"/>
                  <a:gd name="T7" fmla="*/ 0 h 298"/>
                </a:gdLst>
                <a:ahLst/>
                <a:cxnLst>
                  <a:cxn ang="0">
                    <a:pos x="T0" y="T1"/>
                  </a:cxn>
                  <a:cxn ang="0">
                    <a:pos x="T2" y="T3"/>
                  </a:cxn>
                  <a:cxn ang="0">
                    <a:pos x="T4" y="T5"/>
                  </a:cxn>
                  <a:cxn ang="0">
                    <a:pos x="T6" y="T7"/>
                  </a:cxn>
                </a:cxnLst>
                <a:rect l="0" t="0" r="r" b="b"/>
                <a:pathLst>
                  <a:path w="66" h="298">
                    <a:moveTo>
                      <a:pt x="0" y="0"/>
                    </a:moveTo>
                    <a:cubicBezTo>
                      <a:pt x="0" y="298"/>
                      <a:pt x="0" y="298"/>
                      <a:pt x="0" y="298"/>
                    </a:cubicBezTo>
                    <a:cubicBezTo>
                      <a:pt x="41" y="261"/>
                      <a:pt x="66" y="208"/>
                      <a:pt x="66" y="149"/>
                    </a:cubicBezTo>
                    <a:cubicBezTo>
                      <a:pt x="66" y="89"/>
                      <a:pt x="41" y="36"/>
                      <a:pt x="0" y="0"/>
                    </a:cubicBezTo>
                    <a:close/>
                  </a:path>
                </a:pathLst>
              </a:cu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anchor="t" anchorCtr="0" compatLnSpc="1">
                <a:prstTxWarp prst="textNoShape">
                  <a:avLst/>
                </a:prstTxWarp>
              </a:bodyPr>
              <a:lstStyle/>
              <a:p>
                <a:endParaRPr lang="en-US"/>
              </a:p>
            </p:txBody>
          </p:sp>
        </p:grpSp>
        <p:sp>
          <p:nvSpPr>
            <p:cNvPr id="10" name="Line 70">
              <a:extLst>
                <a:ext uri="{FF2B5EF4-FFF2-40B4-BE49-F238E27FC236}">
                  <a16:creationId xmlns:a16="http://schemas.microsoft.com/office/drawing/2014/main" id="{BAEDA471-60CB-4A0C-B9AD-B2B3C51EA2FD}"/>
                </a:ext>
              </a:extLst>
            </p:cNvPr>
            <p:cNvSpPr>
              <a:spLocks noChangeShapeType="1"/>
            </p:cNvSpPr>
            <p:nvPr/>
          </p:nvSpPr>
          <p:spPr bwMode="auto">
            <a:xfrm flipV="1">
              <a:off x="6278280" y="333389"/>
              <a:ext cx="0" cy="1862138"/>
            </a:xfrm>
            <a:prstGeom prst="line">
              <a:avLst/>
            </a:prstGeom>
            <a:noFill/>
            <a:ln w="12700" cap="flat">
              <a:solidFill>
                <a:srgbClr val="FFFFFF"/>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spTree>
    <p:extLst>
      <p:ext uri="{BB962C8B-B14F-4D97-AF65-F5344CB8AC3E}">
        <p14:creationId xmlns:p14="http://schemas.microsoft.com/office/powerpoint/2010/main" val="30455545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2FB6D0-92CA-4910-AE77-E238F4C89D5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A913172-A138-4DD4-A5B1-58BA6250782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73897B9-E4AD-469B-A60D-9A1A4BD1980A}"/>
              </a:ext>
            </a:extLst>
          </p:cNvPr>
          <p:cNvSpPr>
            <a:spLocks noGrp="1"/>
          </p:cNvSpPr>
          <p:nvPr>
            <p:ph type="dt" sz="half" idx="10"/>
          </p:nvPr>
        </p:nvSpPr>
        <p:spPr/>
        <p:txBody>
          <a:bodyPr/>
          <a:lstStyle/>
          <a:p>
            <a:fld id="{4EC743F4-8769-40B4-85DF-6CB8DE9F66AA}" type="datetimeFigureOut">
              <a:rPr lang="en-US" smtClean="0"/>
              <a:t>3/13/2024</a:t>
            </a:fld>
            <a:endParaRPr lang="en-US"/>
          </a:p>
        </p:txBody>
      </p:sp>
      <p:sp>
        <p:nvSpPr>
          <p:cNvPr id="5" name="Footer Placeholder 4">
            <a:extLst>
              <a:ext uri="{FF2B5EF4-FFF2-40B4-BE49-F238E27FC236}">
                <a16:creationId xmlns:a16="http://schemas.microsoft.com/office/drawing/2014/main" id="{31C5E1B0-48D6-4F99-9955-39958BA969E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59F49DA-55D4-4E36-AEB9-A0E99E31A87E}"/>
              </a:ext>
            </a:extLst>
          </p:cNvPr>
          <p:cNvSpPr>
            <a:spLocks noGrp="1"/>
          </p:cNvSpPr>
          <p:nvPr>
            <p:ph type="sldNum" sz="quarter" idx="12"/>
          </p:nvPr>
        </p:nvSpPr>
        <p:spPr/>
        <p:txBody>
          <a:bodyPr/>
          <a:lstStyle/>
          <a:p>
            <a:fld id="{FF2BD96E-3838-45D2-9031-D3AF67C920A5}" type="slidenum">
              <a:rPr lang="en-US" smtClean="0"/>
              <a:t>‹#›</a:t>
            </a:fld>
            <a:endParaRPr lang="en-US"/>
          </a:p>
        </p:txBody>
      </p:sp>
    </p:spTree>
    <p:extLst>
      <p:ext uri="{BB962C8B-B14F-4D97-AF65-F5344CB8AC3E}">
        <p14:creationId xmlns:p14="http://schemas.microsoft.com/office/powerpoint/2010/main" val="37275714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4FEBC7C-C5C1-4A79-A195-B35701C2897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8D34A74-3328-469B-ABCA-96F2FE36873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BAE19AB-5637-455E-89C3-B41702C202D4}"/>
              </a:ext>
            </a:extLst>
          </p:cNvPr>
          <p:cNvSpPr>
            <a:spLocks noGrp="1"/>
          </p:cNvSpPr>
          <p:nvPr>
            <p:ph type="dt" sz="half" idx="10"/>
          </p:nvPr>
        </p:nvSpPr>
        <p:spPr/>
        <p:txBody>
          <a:bodyPr/>
          <a:lstStyle/>
          <a:p>
            <a:fld id="{4EC743F4-8769-40B4-85DF-6CB8DE9F66AA}" type="datetimeFigureOut">
              <a:rPr lang="en-US" smtClean="0"/>
              <a:t>3/13/2024</a:t>
            </a:fld>
            <a:endParaRPr lang="en-US"/>
          </a:p>
        </p:txBody>
      </p:sp>
      <p:sp>
        <p:nvSpPr>
          <p:cNvPr id="5" name="Footer Placeholder 4">
            <a:extLst>
              <a:ext uri="{FF2B5EF4-FFF2-40B4-BE49-F238E27FC236}">
                <a16:creationId xmlns:a16="http://schemas.microsoft.com/office/drawing/2014/main" id="{A364F2A3-EBEE-4F42-BAC2-A482F00E674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BFE1C27-1A43-4B0B-88D0-0C5FE1DBE161}"/>
              </a:ext>
            </a:extLst>
          </p:cNvPr>
          <p:cNvSpPr>
            <a:spLocks noGrp="1"/>
          </p:cNvSpPr>
          <p:nvPr>
            <p:ph type="sldNum" sz="quarter" idx="12"/>
          </p:nvPr>
        </p:nvSpPr>
        <p:spPr/>
        <p:txBody>
          <a:bodyPr/>
          <a:lstStyle/>
          <a:p>
            <a:fld id="{FF2BD96E-3838-45D2-9031-D3AF67C920A5}" type="slidenum">
              <a:rPr lang="en-US" smtClean="0"/>
              <a:t>‹#›</a:t>
            </a:fld>
            <a:endParaRPr lang="en-US"/>
          </a:p>
        </p:txBody>
      </p:sp>
    </p:spTree>
    <p:extLst>
      <p:ext uri="{BB962C8B-B14F-4D97-AF65-F5344CB8AC3E}">
        <p14:creationId xmlns:p14="http://schemas.microsoft.com/office/powerpoint/2010/main" val="18302169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32E59-6597-437B-B2F8-E2DD1F86A8F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0E3BC1D-912E-4012-84AC-A509C9EF4F4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E977110C-4AA3-4101-B3BD-140B90AF99C9}"/>
              </a:ext>
            </a:extLst>
          </p:cNvPr>
          <p:cNvSpPr>
            <a:spLocks noGrp="1"/>
          </p:cNvSpPr>
          <p:nvPr>
            <p:ph type="dt" sz="half" idx="10"/>
          </p:nvPr>
        </p:nvSpPr>
        <p:spPr/>
        <p:txBody>
          <a:bodyPr/>
          <a:lstStyle/>
          <a:p>
            <a:fld id="{4EC743F4-8769-40B4-85DF-6CB8DE9F66AA}" type="datetimeFigureOut">
              <a:rPr lang="en-US" smtClean="0"/>
              <a:t>3/13/2024</a:t>
            </a:fld>
            <a:endParaRPr lang="en-US"/>
          </a:p>
        </p:txBody>
      </p:sp>
      <p:sp>
        <p:nvSpPr>
          <p:cNvPr id="5" name="Footer Placeholder 4">
            <a:extLst>
              <a:ext uri="{FF2B5EF4-FFF2-40B4-BE49-F238E27FC236}">
                <a16:creationId xmlns:a16="http://schemas.microsoft.com/office/drawing/2014/main" id="{4C50F189-4D8E-4DE6-8295-CF92FA8BFDE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75F33EC-1ACF-4D46-AEA5-A20802210B75}"/>
              </a:ext>
            </a:extLst>
          </p:cNvPr>
          <p:cNvSpPr>
            <a:spLocks noGrp="1"/>
          </p:cNvSpPr>
          <p:nvPr>
            <p:ph type="sldNum" sz="quarter" idx="12"/>
          </p:nvPr>
        </p:nvSpPr>
        <p:spPr/>
        <p:txBody>
          <a:bodyPr/>
          <a:lstStyle/>
          <a:p>
            <a:fld id="{FF2BD96E-3838-45D2-9031-D3AF67C920A5}" type="slidenum">
              <a:rPr lang="en-US" smtClean="0"/>
              <a:t>‹#›</a:t>
            </a:fld>
            <a:endParaRPr lang="en-US"/>
          </a:p>
        </p:txBody>
      </p:sp>
    </p:spTree>
    <p:extLst>
      <p:ext uri="{BB962C8B-B14F-4D97-AF65-F5344CB8AC3E}">
        <p14:creationId xmlns:p14="http://schemas.microsoft.com/office/powerpoint/2010/main" val="2931816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045267-19A7-4A3D-9658-AD3F78DD35CB}"/>
              </a:ext>
            </a:extLst>
          </p:cNvPr>
          <p:cNvSpPr>
            <a:spLocks noGrp="1"/>
          </p:cNvSpPr>
          <p:nvPr>
            <p:ph type="title"/>
          </p:nvPr>
        </p:nvSpPr>
        <p:spPr>
          <a:xfrm>
            <a:off x="990000" y="2305800"/>
            <a:ext cx="4636800" cy="2246400"/>
          </a:xfrm>
        </p:spPr>
        <p:txBody>
          <a:bodyPr anchor="ctr">
            <a:normAutofit/>
          </a:bodyPr>
          <a:lstStyle>
            <a:lvl1pPr algn="ctr">
              <a:defRPr sz="48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85F17554-5672-499F-BEB9-AB069E6D15F2}"/>
              </a:ext>
            </a:extLst>
          </p:cNvPr>
          <p:cNvSpPr>
            <a:spLocks noGrp="1"/>
          </p:cNvSpPr>
          <p:nvPr>
            <p:ph type="body" idx="1"/>
          </p:nvPr>
        </p:nvSpPr>
        <p:spPr>
          <a:xfrm>
            <a:off x="6565250" y="2305800"/>
            <a:ext cx="4636800" cy="2246400"/>
          </a:xfrm>
        </p:spPr>
        <p:txBody>
          <a:bodyPr anchor="ctr">
            <a:normAutofit/>
          </a:bodyPr>
          <a:lstStyle>
            <a:lvl1pPr marL="0" indent="0" algn="ctr">
              <a:lnSpc>
                <a:spcPct val="125000"/>
              </a:lnSpc>
              <a:buNone/>
              <a:defRPr sz="2400" i="1">
                <a:solidFill>
                  <a:schemeClr val="tx1">
                    <a:alpha val="6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0CBA3C6-C279-46AA-B4EE-5F861D83D2AC}"/>
              </a:ext>
            </a:extLst>
          </p:cNvPr>
          <p:cNvSpPr>
            <a:spLocks noGrp="1"/>
          </p:cNvSpPr>
          <p:nvPr>
            <p:ph type="dt" sz="half" idx="10"/>
          </p:nvPr>
        </p:nvSpPr>
        <p:spPr/>
        <p:txBody>
          <a:bodyPr/>
          <a:lstStyle/>
          <a:p>
            <a:fld id="{4EC743F4-8769-40B4-85DF-6CB8DE9F66AA}" type="datetimeFigureOut">
              <a:rPr lang="en-US" smtClean="0"/>
              <a:t>3/13/2024</a:t>
            </a:fld>
            <a:endParaRPr lang="en-US" dirty="0"/>
          </a:p>
        </p:txBody>
      </p:sp>
      <p:sp>
        <p:nvSpPr>
          <p:cNvPr id="5" name="Footer Placeholder 4">
            <a:extLst>
              <a:ext uri="{FF2B5EF4-FFF2-40B4-BE49-F238E27FC236}">
                <a16:creationId xmlns:a16="http://schemas.microsoft.com/office/drawing/2014/main" id="{F04C125B-DDB9-4F4E-B9E9-A747E648FC9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83D465E-E86B-42A8-B18A-9046E40D63D6}"/>
              </a:ext>
            </a:extLst>
          </p:cNvPr>
          <p:cNvSpPr>
            <a:spLocks noGrp="1"/>
          </p:cNvSpPr>
          <p:nvPr>
            <p:ph type="sldNum" sz="quarter" idx="12"/>
          </p:nvPr>
        </p:nvSpPr>
        <p:spPr/>
        <p:txBody>
          <a:bodyPr/>
          <a:lstStyle/>
          <a:p>
            <a:fld id="{FF2BD96E-3838-45D2-9031-D3AF67C920A5}" type="slidenum">
              <a:rPr lang="en-US" smtClean="0"/>
              <a:t>‹#›</a:t>
            </a:fld>
            <a:endParaRPr lang="en-US"/>
          </a:p>
        </p:txBody>
      </p:sp>
      <p:sp>
        <p:nvSpPr>
          <p:cNvPr id="7" name="Oval 6">
            <a:extLst>
              <a:ext uri="{FF2B5EF4-FFF2-40B4-BE49-F238E27FC236}">
                <a16:creationId xmlns:a16="http://schemas.microsoft.com/office/drawing/2014/main" id="{6681007E-0E57-40DB-9A98-D04E0A05937B}"/>
              </a:ext>
            </a:extLst>
          </p:cNvPr>
          <p:cNvSpPr/>
          <p:nvPr/>
        </p:nvSpPr>
        <p:spPr>
          <a:xfrm>
            <a:off x="1437136" y="649304"/>
            <a:ext cx="340415" cy="340415"/>
          </a:xfrm>
          <a:prstGeom prst="ellipse">
            <a:avLst/>
          </a:pr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anchor="t" anchorCtr="0" compatLnSpc="1">
            <a:prstTxWarp prst="textNoShape">
              <a:avLst/>
            </a:prstTxWarp>
          </a:bodyPr>
          <a:lstStyle/>
          <a:p>
            <a:pPr lvl="0"/>
            <a:endParaRPr lang="en-US">
              <a:solidFill>
                <a:schemeClr val="tx1"/>
              </a:solidFill>
            </a:endParaRPr>
          </a:p>
        </p:txBody>
      </p:sp>
      <p:grpSp>
        <p:nvGrpSpPr>
          <p:cNvPr id="8" name="Group 7">
            <a:extLst>
              <a:ext uri="{FF2B5EF4-FFF2-40B4-BE49-F238E27FC236}">
                <a16:creationId xmlns:a16="http://schemas.microsoft.com/office/drawing/2014/main" id="{4C2D7ED2-BAE3-470E-9EFF-F2A49EDD9767}"/>
              </a:ext>
            </a:extLst>
          </p:cNvPr>
          <p:cNvGrpSpPr/>
          <p:nvPr/>
        </p:nvGrpSpPr>
        <p:grpSpPr>
          <a:xfrm rot="10800000">
            <a:off x="1079500" y="952167"/>
            <a:ext cx="641184" cy="1069728"/>
            <a:chOff x="6484111" y="2967038"/>
            <a:chExt cx="641184" cy="1069728"/>
          </a:xfrm>
        </p:grpSpPr>
        <p:grpSp>
          <p:nvGrpSpPr>
            <p:cNvPr id="9" name="Group 8">
              <a:extLst>
                <a:ext uri="{FF2B5EF4-FFF2-40B4-BE49-F238E27FC236}">
                  <a16:creationId xmlns:a16="http://schemas.microsoft.com/office/drawing/2014/main" id="{15B14D1A-9E1B-41C3-96AA-A5C40C4F9B3A}"/>
                </a:ext>
              </a:extLst>
            </p:cNvPr>
            <p:cNvGrpSpPr/>
            <p:nvPr/>
          </p:nvGrpSpPr>
          <p:grpSpPr>
            <a:xfrm>
              <a:off x="6808136" y="2967038"/>
              <a:ext cx="317159" cy="932400"/>
              <a:chOff x="6808136" y="2967038"/>
              <a:chExt cx="317159" cy="932400"/>
            </a:xfrm>
          </p:grpSpPr>
          <p:sp>
            <p:nvSpPr>
              <p:cNvPr id="14" name="Freeform 68">
                <a:extLst>
                  <a:ext uri="{FF2B5EF4-FFF2-40B4-BE49-F238E27FC236}">
                    <a16:creationId xmlns:a16="http://schemas.microsoft.com/office/drawing/2014/main" id="{00EC83EC-04A6-4533-80A5-B1817F1FB35E}"/>
                  </a:ext>
                </a:extLst>
              </p:cNvPr>
              <p:cNvSpPr>
                <a:spLocks/>
              </p:cNvSpPr>
              <p:nvPr/>
            </p:nvSpPr>
            <p:spPr bwMode="auto">
              <a:xfrm>
                <a:off x="6808136" y="2967038"/>
                <a:ext cx="159772" cy="710627"/>
              </a:xfrm>
              <a:custGeom>
                <a:avLst/>
                <a:gdLst>
                  <a:gd name="T0" fmla="*/ 0 w 67"/>
                  <a:gd name="T1" fmla="*/ 149 h 298"/>
                  <a:gd name="T2" fmla="*/ 67 w 67"/>
                  <a:gd name="T3" fmla="*/ 298 h 298"/>
                  <a:gd name="T4" fmla="*/ 67 w 67"/>
                  <a:gd name="T5" fmla="*/ 0 h 298"/>
                  <a:gd name="T6" fmla="*/ 0 w 67"/>
                  <a:gd name="T7" fmla="*/ 149 h 298"/>
                </a:gdLst>
                <a:ahLst/>
                <a:cxnLst>
                  <a:cxn ang="0">
                    <a:pos x="T0" y="T1"/>
                  </a:cxn>
                  <a:cxn ang="0">
                    <a:pos x="T2" y="T3"/>
                  </a:cxn>
                  <a:cxn ang="0">
                    <a:pos x="T4" y="T5"/>
                  </a:cxn>
                  <a:cxn ang="0">
                    <a:pos x="T6" y="T7"/>
                  </a:cxn>
                </a:cxnLst>
                <a:rect l="0" t="0" r="r" b="b"/>
                <a:pathLst>
                  <a:path w="67" h="298">
                    <a:moveTo>
                      <a:pt x="0" y="149"/>
                    </a:moveTo>
                    <a:cubicBezTo>
                      <a:pt x="0" y="208"/>
                      <a:pt x="26" y="261"/>
                      <a:pt x="67" y="298"/>
                    </a:cubicBezTo>
                    <a:cubicBezTo>
                      <a:pt x="67" y="0"/>
                      <a:pt x="67" y="0"/>
                      <a:pt x="67" y="0"/>
                    </a:cubicBezTo>
                    <a:cubicBezTo>
                      <a:pt x="26" y="36"/>
                      <a:pt x="0" y="89"/>
                      <a:pt x="0" y="149"/>
                    </a:cubicBezTo>
                    <a:close/>
                  </a:path>
                </a:pathLst>
              </a:cu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15" name="Freeform 69">
                <a:extLst>
                  <a:ext uri="{FF2B5EF4-FFF2-40B4-BE49-F238E27FC236}">
                    <a16:creationId xmlns:a16="http://schemas.microsoft.com/office/drawing/2014/main" id="{BF61FF24-9074-4265-ACF4-1AEC3621B766}"/>
                  </a:ext>
                </a:extLst>
              </p:cNvPr>
              <p:cNvSpPr>
                <a:spLocks/>
              </p:cNvSpPr>
              <p:nvPr/>
            </p:nvSpPr>
            <p:spPr bwMode="auto">
              <a:xfrm>
                <a:off x="6967908" y="2967038"/>
                <a:ext cx="157387" cy="710627"/>
              </a:xfrm>
              <a:custGeom>
                <a:avLst/>
                <a:gdLst>
                  <a:gd name="T0" fmla="*/ 0 w 66"/>
                  <a:gd name="T1" fmla="*/ 0 h 298"/>
                  <a:gd name="T2" fmla="*/ 0 w 66"/>
                  <a:gd name="T3" fmla="*/ 298 h 298"/>
                  <a:gd name="T4" fmla="*/ 66 w 66"/>
                  <a:gd name="T5" fmla="*/ 149 h 298"/>
                  <a:gd name="T6" fmla="*/ 0 w 66"/>
                  <a:gd name="T7" fmla="*/ 0 h 298"/>
                </a:gdLst>
                <a:ahLst/>
                <a:cxnLst>
                  <a:cxn ang="0">
                    <a:pos x="T0" y="T1"/>
                  </a:cxn>
                  <a:cxn ang="0">
                    <a:pos x="T2" y="T3"/>
                  </a:cxn>
                  <a:cxn ang="0">
                    <a:pos x="T4" y="T5"/>
                  </a:cxn>
                  <a:cxn ang="0">
                    <a:pos x="T6" y="T7"/>
                  </a:cxn>
                </a:cxnLst>
                <a:rect l="0" t="0" r="r" b="b"/>
                <a:pathLst>
                  <a:path w="66" h="298">
                    <a:moveTo>
                      <a:pt x="0" y="0"/>
                    </a:moveTo>
                    <a:cubicBezTo>
                      <a:pt x="0" y="298"/>
                      <a:pt x="0" y="298"/>
                      <a:pt x="0" y="298"/>
                    </a:cubicBezTo>
                    <a:cubicBezTo>
                      <a:pt x="41" y="261"/>
                      <a:pt x="66" y="208"/>
                      <a:pt x="66" y="149"/>
                    </a:cubicBezTo>
                    <a:cubicBezTo>
                      <a:pt x="66" y="89"/>
                      <a:pt x="41" y="36"/>
                      <a:pt x="0" y="0"/>
                    </a:cubicBezTo>
                    <a:close/>
                  </a:path>
                </a:pathLst>
              </a:cu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16" name="Line 70">
                <a:extLst>
                  <a:ext uri="{FF2B5EF4-FFF2-40B4-BE49-F238E27FC236}">
                    <a16:creationId xmlns:a16="http://schemas.microsoft.com/office/drawing/2014/main" id="{8D31D9FF-672B-4C5E-B4B2-DD86A124413F}"/>
                  </a:ext>
                </a:extLst>
              </p:cNvPr>
              <p:cNvSpPr>
                <a:spLocks noChangeShapeType="1"/>
              </p:cNvSpPr>
              <p:nvPr/>
            </p:nvSpPr>
            <p:spPr bwMode="auto">
              <a:xfrm flipV="1">
                <a:off x="6967908" y="2967038"/>
                <a:ext cx="0" cy="932400"/>
              </a:xfrm>
              <a:prstGeom prst="line">
                <a:avLst/>
              </a:prstGeom>
              <a:noFill/>
              <a:ln w="12700" cap="flat">
                <a:solidFill>
                  <a:srgbClr val="FFFFFF"/>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grpSp>
          <p:nvGrpSpPr>
            <p:cNvPr id="10" name="Group 9">
              <a:extLst>
                <a:ext uri="{FF2B5EF4-FFF2-40B4-BE49-F238E27FC236}">
                  <a16:creationId xmlns:a16="http://schemas.microsoft.com/office/drawing/2014/main" id="{8991EBFD-EBD5-48CE-9178-AF5B6F50D416}"/>
                </a:ext>
              </a:extLst>
            </p:cNvPr>
            <p:cNvGrpSpPr/>
            <p:nvPr/>
          </p:nvGrpSpPr>
          <p:grpSpPr>
            <a:xfrm rot="18900000" flipH="1">
              <a:off x="6484111" y="3104366"/>
              <a:ext cx="317159" cy="932400"/>
              <a:chOff x="6808136" y="2967038"/>
              <a:chExt cx="317159" cy="932400"/>
            </a:xfrm>
          </p:grpSpPr>
          <p:sp>
            <p:nvSpPr>
              <p:cNvPr id="11" name="Freeform 68">
                <a:extLst>
                  <a:ext uri="{FF2B5EF4-FFF2-40B4-BE49-F238E27FC236}">
                    <a16:creationId xmlns:a16="http://schemas.microsoft.com/office/drawing/2014/main" id="{1B45F046-3129-4A30-9402-44BA590CD1B6}"/>
                  </a:ext>
                </a:extLst>
              </p:cNvPr>
              <p:cNvSpPr>
                <a:spLocks/>
              </p:cNvSpPr>
              <p:nvPr/>
            </p:nvSpPr>
            <p:spPr bwMode="auto">
              <a:xfrm>
                <a:off x="6808136" y="2967038"/>
                <a:ext cx="159772" cy="710627"/>
              </a:xfrm>
              <a:custGeom>
                <a:avLst/>
                <a:gdLst>
                  <a:gd name="T0" fmla="*/ 0 w 67"/>
                  <a:gd name="T1" fmla="*/ 149 h 298"/>
                  <a:gd name="T2" fmla="*/ 67 w 67"/>
                  <a:gd name="T3" fmla="*/ 298 h 298"/>
                  <a:gd name="T4" fmla="*/ 67 w 67"/>
                  <a:gd name="T5" fmla="*/ 0 h 298"/>
                  <a:gd name="T6" fmla="*/ 0 w 67"/>
                  <a:gd name="T7" fmla="*/ 149 h 298"/>
                </a:gdLst>
                <a:ahLst/>
                <a:cxnLst>
                  <a:cxn ang="0">
                    <a:pos x="T0" y="T1"/>
                  </a:cxn>
                  <a:cxn ang="0">
                    <a:pos x="T2" y="T3"/>
                  </a:cxn>
                  <a:cxn ang="0">
                    <a:pos x="T4" y="T5"/>
                  </a:cxn>
                  <a:cxn ang="0">
                    <a:pos x="T6" y="T7"/>
                  </a:cxn>
                </a:cxnLst>
                <a:rect l="0" t="0" r="r" b="b"/>
                <a:pathLst>
                  <a:path w="67" h="298">
                    <a:moveTo>
                      <a:pt x="0" y="149"/>
                    </a:moveTo>
                    <a:cubicBezTo>
                      <a:pt x="0" y="208"/>
                      <a:pt x="26" y="261"/>
                      <a:pt x="67" y="298"/>
                    </a:cubicBezTo>
                    <a:cubicBezTo>
                      <a:pt x="67" y="0"/>
                      <a:pt x="67" y="0"/>
                      <a:pt x="67" y="0"/>
                    </a:cubicBezTo>
                    <a:cubicBezTo>
                      <a:pt x="26" y="36"/>
                      <a:pt x="0" y="89"/>
                      <a:pt x="0" y="149"/>
                    </a:cubicBezTo>
                    <a:close/>
                  </a:path>
                </a:pathLst>
              </a:cu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69">
                <a:extLst>
                  <a:ext uri="{FF2B5EF4-FFF2-40B4-BE49-F238E27FC236}">
                    <a16:creationId xmlns:a16="http://schemas.microsoft.com/office/drawing/2014/main" id="{24589F32-BB2E-46B1-BAB5-75EA779C7A25}"/>
                  </a:ext>
                </a:extLst>
              </p:cNvPr>
              <p:cNvSpPr>
                <a:spLocks/>
              </p:cNvSpPr>
              <p:nvPr/>
            </p:nvSpPr>
            <p:spPr bwMode="auto">
              <a:xfrm>
                <a:off x="6967908" y="2967038"/>
                <a:ext cx="157387" cy="710627"/>
              </a:xfrm>
              <a:custGeom>
                <a:avLst/>
                <a:gdLst>
                  <a:gd name="T0" fmla="*/ 0 w 66"/>
                  <a:gd name="T1" fmla="*/ 0 h 298"/>
                  <a:gd name="T2" fmla="*/ 0 w 66"/>
                  <a:gd name="T3" fmla="*/ 298 h 298"/>
                  <a:gd name="T4" fmla="*/ 66 w 66"/>
                  <a:gd name="T5" fmla="*/ 149 h 298"/>
                  <a:gd name="T6" fmla="*/ 0 w 66"/>
                  <a:gd name="T7" fmla="*/ 0 h 298"/>
                </a:gdLst>
                <a:ahLst/>
                <a:cxnLst>
                  <a:cxn ang="0">
                    <a:pos x="T0" y="T1"/>
                  </a:cxn>
                  <a:cxn ang="0">
                    <a:pos x="T2" y="T3"/>
                  </a:cxn>
                  <a:cxn ang="0">
                    <a:pos x="T4" y="T5"/>
                  </a:cxn>
                  <a:cxn ang="0">
                    <a:pos x="T6" y="T7"/>
                  </a:cxn>
                </a:cxnLst>
                <a:rect l="0" t="0" r="r" b="b"/>
                <a:pathLst>
                  <a:path w="66" h="298">
                    <a:moveTo>
                      <a:pt x="0" y="0"/>
                    </a:moveTo>
                    <a:cubicBezTo>
                      <a:pt x="0" y="298"/>
                      <a:pt x="0" y="298"/>
                      <a:pt x="0" y="298"/>
                    </a:cubicBezTo>
                    <a:cubicBezTo>
                      <a:pt x="41" y="261"/>
                      <a:pt x="66" y="208"/>
                      <a:pt x="66" y="149"/>
                    </a:cubicBezTo>
                    <a:cubicBezTo>
                      <a:pt x="66" y="89"/>
                      <a:pt x="41" y="36"/>
                      <a:pt x="0" y="0"/>
                    </a:cubicBezTo>
                    <a:close/>
                  </a:path>
                </a:pathLst>
              </a:cu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13" name="Line 70">
                <a:extLst>
                  <a:ext uri="{FF2B5EF4-FFF2-40B4-BE49-F238E27FC236}">
                    <a16:creationId xmlns:a16="http://schemas.microsoft.com/office/drawing/2014/main" id="{0BD46CA5-AE89-4413-AB8D-347179D88133}"/>
                  </a:ext>
                </a:extLst>
              </p:cNvPr>
              <p:cNvSpPr>
                <a:spLocks noChangeShapeType="1"/>
              </p:cNvSpPr>
              <p:nvPr/>
            </p:nvSpPr>
            <p:spPr bwMode="auto">
              <a:xfrm flipV="1">
                <a:off x="6967908" y="2967038"/>
                <a:ext cx="0" cy="932400"/>
              </a:xfrm>
              <a:prstGeom prst="line">
                <a:avLst/>
              </a:prstGeom>
              <a:noFill/>
              <a:ln w="12700" cap="flat">
                <a:solidFill>
                  <a:srgbClr val="FFFFFF"/>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grpSp>
      <p:cxnSp>
        <p:nvCxnSpPr>
          <p:cNvPr id="17" name="Straight Connector 16">
            <a:extLst>
              <a:ext uri="{FF2B5EF4-FFF2-40B4-BE49-F238E27FC236}">
                <a16:creationId xmlns:a16="http://schemas.microsoft.com/office/drawing/2014/main" id="{4043A360-3214-4DB8-BD85-C6AE48D02D3A}"/>
              </a:ext>
            </a:extLst>
          </p:cNvPr>
          <p:cNvCxnSpPr>
            <a:cxnSpLocks/>
          </p:cNvCxnSpPr>
          <p:nvPr/>
        </p:nvCxnSpPr>
        <p:spPr>
          <a:xfrm rot="16200000" flipH="1">
            <a:off x="5826000" y="3429001"/>
            <a:ext cx="540000" cy="0"/>
          </a:xfrm>
          <a:prstGeom prst="line">
            <a:avLst/>
          </a:prstGeom>
          <a:ln w="12700">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107637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84AEE3-6C7B-402E-B26D-1D079D78D307}"/>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B1101641-6BDA-433D-9393-1DDACE06701C}"/>
              </a:ext>
            </a:extLst>
          </p:cNvPr>
          <p:cNvSpPr>
            <a:spLocks noGrp="1"/>
          </p:cNvSpPr>
          <p:nvPr>
            <p:ph sz="half" idx="1"/>
          </p:nvPr>
        </p:nvSpPr>
        <p:spPr>
          <a:xfrm>
            <a:off x="989400" y="1685925"/>
            <a:ext cx="4928400" cy="4092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DB8F8D2A-A489-488D-B1E1-23F36D3E95C7}"/>
              </a:ext>
            </a:extLst>
          </p:cNvPr>
          <p:cNvSpPr>
            <a:spLocks noGrp="1"/>
          </p:cNvSpPr>
          <p:nvPr>
            <p:ph sz="half" idx="2"/>
          </p:nvPr>
        </p:nvSpPr>
        <p:spPr>
          <a:xfrm>
            <a:off x="6274202" y="1685925"/>
            <a:ext cx="4928400" cy="4092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1CA242E8-AEEF-4BBD-94E9-86F89D69522C}"/>
              </a:ext>
            </a:extLst>
          </p:cNvPr>
          <p:cNvSpPr>
            <a:spLocks noGrp="1"/>
          </p:cNvSpPr>
          <p:nvPr>
            <p:ph type="dt" sz="half" idx="10"/>
          </p:nvPr>
        </p:nvSpPr>
        <p:spPr/>
        <p:txBody>
          <a:bodyPr/>
          <a:lstStyle/>
          <a:p>
            <a:fld id="{4EC743F4-8769-40B4-85DF-6CB8DE9F66AA}" type="datetimeFigureOut">
              <a:rPr lang="en-US" smtClean="0"/>
              <a:t>3/13/2024</a:t>
            </a:fld>
            <a:endParaRPr lang="en-US"/>
          </a:p>
        </p:txBody>
      </p:sp>
      <p:sp>
        <p:nvSpPr>
          <p:cNvPr id="6" name="Footer Placeholder 5">
            <a:extLst>
              <a:ext uri="{FF2B5EF4-FFF2-40B4-BE49-F238E27FC236}">
                <a16:creationId xmlns:a16="http://schemas.microsoft.com/office/drawing/2014/main" id="{BD58D2CA-06C9-412D-A5D6-F97DDBBB03D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21A80D9-E04B-47BF-80DA-01E68346A51C}"/>
              </a:ext>
            </a:extLst>
          </p:cNvPr>
          <p:cNvSpPr>
            <a:spLocks noGrp="1"/>
          </p:cNvSpPr>
          <p:nvPr>
            <p:ph type="sldNum" sz="quarter" idx="12"/>
          </p:nvPr>
        </p:nvSpPr>
        <p:spPr/>
        <p:txBody>
          <a:bodyPr/>
          <a:lstStyle/>
          <a:p>
            <a:fld id="{FF2BD96E-3838-45D2-9031-D3AF67C920A5}" type="slidenum">
              <a:rPr lang="en-US" smtClean="0"/>
              <a:t>‹#›</a:t>
            </a:fld>
            <a:endParaRPr lang="en-US"/>
          </a:p>
        </p:txBody>
      </p:sp>
    </p:spTree>
    <p:extLst>
      <p:ext uri="{BB962C8B-B14F-4D97-AF65-F5344CB8AC3E}">
        <p14:creationId xmlns:p14="http://schemas.microsoft.com/office/powerpoint/2010/main" val="36221351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A42251-8A4B-463E-982B-C657C3810F36}"/>
              </a:ext>
            </a:extLst>
          </p:cNvPr>
          <p:cNvSpPr>
            <a:spLocks noGrp="1"/>
          </p:cNvSpPr>
          <p:nvPr>
            <p:ph type="title"/>
          </p:nvPr>
        </p:nvSpPr>
        <p:spPr>
          <a:xfrm>
            <a:off x="989400" y="395289"/>
            <a:ext cx="10213200" cy="1112836"/>
          </a:xfrm>
        </p:spPr>
        <p:txBody>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61C74D5E-AC0B-46BF-8840-61CC89C3B6BE}"/>
              </a:ext>
            </a:extLst>
          </p:cNvPr>
          <p:cNvSpPr>
            <a:spLocks noGrp="1"/>
          </p:cNvSpPr>
          <p:nvPr>
            <p:ph type="body" idx="1"/>
          </p:nvPr>
        </p:nvSpPr>
        <p:spPr>
          <a:xfrm>
            <a:off x="989399" y="1736732"/>
            <a:ext cx="4928400" cy="661912"/>
          </a:xfrm>
        </p:spPr>
        <p:txBody>
          <a:bodyPr anchor="b">
            <a:normAutofit/>
          </a:bodyPr>
          <a:lstStyle>
            <a:lvl1pPr marL="0" indent="0">
              <a:buNone/>
              <a:defRPr sz="1600" b="0"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01A0738-7A90-4A35-AB98-9656D6187286}"/>
              </a:ext>
            </a:extLst>
          </p:cNvPr>
          <p:cNvSpPr>
            <a:spLocks noGrp="1"/>
          </p:cNvSpPr>
          <p:nvPr>
            <p:ph sz="half" idx="2"/>
          </p:nvPr>
        </p:nvSpPr>
        <p:spPr>
          <a:xfrm>
            <a:off x="989400" y="2431256"/>
            <a:ext cx="4928400" cy="334724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5DADFE01-1BA7-4288-9355-8B2B508BE582}"/>
              </a:ext>
            </a:extLst>
          </p:cNvPr>
          <p:cNvSpPr>
            <a:spLocks noGrp="1"/>
          </p:cNvSpPr>
          <p:nvPr>
            <p:ph type="body" sz="quarter" idx="3"/>
          </p:nvPr>
        </p:nvSpPr>
        <p:spPr>
          <a:xfrm>
            <a:off x="6274200" y="1736732"/>
            <a:ext cx="4928400" cy="662400"/>
          </a:xfrm>
        </p:spPr>
        <p:txBody>
          <a:bodyPr anchor="b">
            <a:normAutofit/>
          </a:bodyPr>
          <a:lstStyle>
            <a:lvl1pPr marL="0" indent="0">
              <a:buNone/>
              <a:defRPr sz="1600" b="0"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7D49F77-6C55-47AC-B1AE-5D9906DBD7F6}"/>
              </a:ext>
            </a:extLst>
          </p:cNvPr>
          <p:cNvSpPr>
            <a:spLocks noGrp="1"/>
          </p:cNvSpPr>
          <p:nvPr>
            <p:ph sz="quarter" idx="4"/>
          </p:nvPr>
        </p:nvSpPr>
        <p:spPr>
          <a:xfrm>
            <a:off x="6274200" y="2431257"/>
            <a:ext cx="4928400" cy="334724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21D8EF53-AF86-47E8-83DC-8C419847A639}"/>
              </a:ext>
            </a:extLst>
          </p:cNvPr>
          <p:cNvSpPr>
            <a:spLocks noGrp="1"/>
          </p:cNvSpPr>
          <p:nvPr>
            <p:ph type="dt" sz="half" idx="10"/>
          </p:nvPr>
        </p:nvSpPr>
        <p:spPr/>
        <p:txBody>
          <a:bodyPr/>
          <a:lstStyle/>
          <a:p>
            <a:fld id="{4EC743F4-8769-40B4-85DF-6CB8DE9F66AA}" type="datetimeFigureOut">
              <a:rPr lang="en-US" smtClean="0"/>
              <a:t>3/13/2024</a:t>
            </a:fld>
            <a:endParaRPr lang="en-US"/>
          </a:p>
        </p:txBody>
      </p:sp>
      <p:sp>
        <p:nvSpPr>
          <p:cNvPr id="8" name="Footer Placeholder 7">
            <a:extLst>
              <a:ext uri="{FF2B5EF4-FFF2-40B4-BE49-F238E27FC236}">
                <a16:creationId xmlns:a16="http://schemas.microsoft.com/office/drawing/2014/main" id="{5C01D653-ED9A-46D3-A97F-B5FA1DAE6CA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C5B9B66-64EA-4022-BD96-ECF2A80CE2F0}"/>
              </a:ext>
            </a:extLst>
          </p:cNvPr>
          <p:cNvSpPr>
            <a:spLocks noGrp="1"/>
          </p:cNvSpPr>
          <p:nvPr>
            <p:ph type="sldNum" sz="quarter" idx="12"/>
          </p:nvPr>
        </p:nvSpPr>
        <p:spPr/>
        <p:txBody>
          <a:bodyPr/>
          <a:lstStyle/>
          <a:p>
            <a:fld id="{FF2BD96E-3838-45D2-9031-D3AF67C920A5}" type="slidenum">
              <a:rPr lang="en-US" smtClean="0"/>
              <a:t>‹#›</a:t>
            </a:fld>
            <a:endParaRPr lang="en-US"/>
          </a:p>
        </p:txBody>
      </p:sp>
    </p:spTree>
    <p:extLst>
      <p:ext uri="{BB962C8B-B14F-4D97-AF65-F5344CB8AC3E}">
        <p14:creationId xmlns:p14="http://schemas.microsoft.com/office/powerpoint/2010/main" val="2311271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33B6B0-54DE-4F2D-84DD-D06CD3B117B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EFFE053-BB16-4940-B248-2D496BB29975}"/>
              </a:ext>
            </a:extLst>
          </p:cNvPr>
          <p:cNvSpPr>
            <a:spLocks noGrp="1"/>
          </p:cNvSpPr>
          <p:nvPr>
            <p:ph type="dt" sz="half" idx="10"/>
          </p:nvPr>
        </p:nvSpPr>
        <p:spPr/>
        <p:txBody>
          <a:bodyPr/>
          <a:lstStyle/>
          <a:p>
            <a:fld id="{4EC743F4-8769-40B4-85DF-6CB8DE9F66AA}" type="datetimeFigureOut">
              <a:rPr lang="en-US" smtClean="0"/>
              <a:t>3/13/2024</a:t>
            </a:fld>
            <a:endParaRPr lang="en-US"/>
          </a:p>
        </p:txBody>
      </p:sp>
      <p:sp>
        <p:nvSpPr>
          <p:cNvPr id="4" name="Footer Placeholder 3">
            <a:extLst>
              <a:ext uri="{FF2B5EF4-FFF2-40B4-BE49-F238E27FC236}">
                <a16:creationId xmlns:a16="http://schemas.microsoft.com/office/drawing/2014/main" id="{31FBD80C-6CA1-42DB-B732-4807A27DA8C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7A9DA86-C177-42C6-90F8-37C6844A2AA8}"/>
              </a:ext>
            </a:extLst>
          </p:cNvPr>
          <p:cNvSpPr>
            <a:spLocks noGrp="1"/>
          </p:cNvSpPr>
          <p:nvPr>
            <p:ph type="sldNum" sz="quarter" idx="12"/>
          </p:nvPr>
        </p:nvSpPr>
        <p:spPr/>
        <p:txBody>
          <a:bodyPr/>
          <a:lstStyle/>
          <a:p>
            <a:fld id="{FF2BD96E-3838-45D2-9031-D3AF67C920A5}" type="slidenum">
              <a:rPr lang="en-US" smtClean="0"/>
              <a:t>‹#›</a:t>
            </a:fld>
            <a:endParaRPr lang="en-US"/>
          </a:p>
        </p:txBody>
      </p:sp>
    </p:spTree>
    <p:extLst>
      <p:ext uri="{BB962C8B-B14F-4D97-AF65-F5344CB8AC3E}">
        <p14:creationId xmlns:p14="http://schemas.microsoft.com/office/powerpoint/2010/main" val="2321258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746A27C-9BDA-43B3-96EA-C145EA7F04DE}"/>
              </a:ext>
            </a:extLst>
          </p:cNvPr>
          <p:cNvSpPr>
            <a:spLocks noGrp="1"/>
          </p:cNvSpPr>
          <p:nvPr>
            <p:ph type="dt" sz="half" idx="10"/>
          </p:nvPr>
        </p:nvSpPr>
        <p:spPr/>
        <p:txBody>
          <a:bodyPr/>
          <a:lstStyle/>
          <a:p>
            <a:fld id="{4EC743F4-8769-40B4-85DF-6CB8DE9F66AA}" type="datetimeFigureOut">
              <a:rPr lang="en-US" smtClean="0"/>
              <a:t>3/13/2024</a:t>
            </a:fld>
            <a:endParaRPr lang="en-US"/>
          </a:p>
        </p:txBody>
      </p:sp>
      <p:sp>
        <p:nvSpPr>
          <p:cNvPr id="3" name="Footer Placeholder 2">
            <a:extLst>
              <a:ext uri="{FF2B5EF4-FFF2-40B4-BE49-F238E27FC236}">
                <a16:creationId xmlns:a16="http://schemas.microsoft.com/office/drawing/2014/main" id="{791FBD5E-AA17-42F1-8615-49F2664DD46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E57A2D5-EBE5-43DD-8CF2-8B90801A0DF5}"/>
              </a:ext>
            </a:extLst>
          </p:cNvPr>
          <p:cNvSpPr>
            <a:spLocks noGrp="1"/>
          </p:cNvSpPr>
          <p:nvPr>
            <p:ph type="sldNum" sz="quarter" idx="12"/>
          </p:nvPr>
        </p:nvSpPr>
        <p:spPr/>
        <p:txBody>
          <a:bodyPr/>
          <a:lstStyle/>
          <a:p>
            <a:fld id="{FF2BD96E-3838-45D2-9031-D3AF67C920A5}" type="slidenum">
              <a:rPr lang="en-US" smtClean="0"/>
              <a:t>‹#›</a:t>
            </a:fld>
            <a:endParaRPr lang="en-US"/>
          </a:p>
        </p:txBody>
      </p:sp>
    </p:spTree>
    <p:extLst>
      <p:ext uri="{BB962C8B-B14F-4D97-AF65-F5344CB8AC3E}">
        <p14:creationId xmlns:p14="http://schemas.microsoft.com/office/powerpoint/2010/main" val="17428448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4451E1-40E1-4ED2-A9E3-6376E774AD27}"/>
              </a:ext>
            </a:extLst>
          </p:cNvPr>
          <p:cNvSpPr>
            <a:spLocks noGrp="1"/>
          </p:cNvSpPr>
          <p:nvPr>
            <p:ph type="title"/>
          </p:nvPr>
        </p:nvSpPr>
        <p:spPr>
          <a:xfrm>
            <a:off x="990001" y="955674"/>
            <a:ext cx="3531600" cy="1384995"/>
          </a:xfrm>
        </p:spPr>
        <p:txBody>
          <a:bodyPr anchor="b">
            <a:normAutofit/>
          </a:bodyPr>
          <a:lstStyle>
            <a:lvl1pPr>
              <a:defRPr sz="28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49BAAE5E-AD83-40D4-8BDB-6B25250247AA}"/>
              </a:ext>
            </a:extLst>
          </p:cNvPr>
          <p:cNvSpPr>
            <a:spLocks noGrp="1"/>
          </p:cNvSpPr>
          <p:nvPr>
            <p:ph idx="1"/>
          </p:nvPr>
        </p:nvSpPr>
        <p:spPr>
          <a:xfrm>
            <a:off x="5444850" y="882651"/>
            <a:ext cx="5760000" cy="4895849"/>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4D4DF8E2-A28B-4889-AD9E-1D733FEA2E0C}"/>
              </a:ext>
            </a:extLst>
          </p:cNvPr>
          <p:cNvSpPr>
            <a:spLocks noGrp="1"/>
          </p:cNvSpPr>
          <p:nvPr>
            <p:ph type="body" sz="half" idx="2"/>
          </p:nvPr>
        </p:nvSpPr>
        <p:spPr>
          <a:xfrm>
            <a:off x="989401" y="2584759"/>
            <a:ext cx="3531600" cy="3193741"/>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52EF812-B775-468C-84D9-4394CC19F298}"/>
              </a:ext>
            </a:extLst>
          </p:cNvPr>
          <p:cNvSpPr>
            <a:spLocks noGrp="1"/>
          </p:cNvSpPr>
          <p:nvPr>
            <p:ph type="dt" sz="half" idx="10"/>
          </p:nvPr>
        </p:nvSpPr>
        <p:spPr/>
        <p:txBody>
          <a:bodyPr/>
          <a:lstStyle/>
          <a:p>
            <a:fld id="{4EC743F4-8769-40B4-85DF-6CB8DE9F66AA}" type="datetimeFigureOut">
              <a:rPr lang="en-US" smtClean="0"/>
              <a:t>3/13/2024</a:t>
            </a:fld>
            <a:endParaRPr lang="en-US"/>
          </a:p>
        </p:txBody>
      </p:sp>
      <p:sp>
        <p:nvSpPr>
          <p:cNvPr id="6" name="Footer Placeholder 5">
            <a:extLst>
              <a:ext uri="{FF2B5EF4-FFF2-40B4-BE49-F238E27FC236}">
                <a16:creationId xmlns:a16="http://schemas.microsoft.com/office/drawing/2014/main" id="{9DE1DEB3-5237-467C-A5B6-EDA7F366EB6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1877A6B-440F-4D7B-92DA-1B964D029F12}"/>
              </a:ext>
            </a:extLst>
          </p:cNvPr>
          <p:cNvSpPr>
            <a:spLocks noGrp="1"/>
          </p:cNvSpPr>
          <p:nvPr>
            <p:ph type="sldNum" sz="quarter" idx="12"/>
          </p:nvPr>
        </p:nvSpPr>
        <p:spPr/>
        <p:txBody>
          <a:bodyPr/>
          <a:lstStyle/>
          <a:p>
            <a:fld id="{FF2BD96E-3838-45D2-9031-D3AF67C920A5}" type="slidenum">
              <a:rPr lang="en-US" smtClean="0"/>
              <a:t>‹#›</a:t>
            </a:fld>
            <a:endParaRPr lang="en-US"/>
          </a:p>
        </p:txBody>
      </p:sp>
      <p:cxnSp>
        <p:nvCxnSpPr>
          <p:cNvPr id="10" name="Straight Connector 9">
            <a:extLst>
              <a:ext uri="{FF2B5EF4-FFF2-40B4-BE49-F238E27FC236}">
                <a16:creationId xmlns:a16="http://schemas.microsoft.com/office/drawing/2014/main" id="{DC89B2F1-1E32-44DB-B50E-BEA1896CAD81}"/>
              </a:ext>
              <a:ext uri="{C183D7F6-B498-43B3-948B-1728B52AA6E4}">
                <adec:decorative xmlns:adec="http://schemas.microsoft.com/office/drawing/2017/decorative" val="0"/>
              </a:ext>
            </a:extLst>
          </p:cNvPr>
          <p:cNvCxnSpPr>
            <a:cxnSpLocks/>
          </p:cNvCxnSpPr>
          <p:nvPr/>
        </p:nvCxnSpPr>
        <p:spPr>
          <a:xfrm>
            <a:off x="4979988" y="540000"/>
            <a:ext cx="0" cy="5778000"/>
          </a:xfrm>
          <a:prstGeom prst="line">
            <a:avLst/>
          </a:prstGeom>
          <a:ln w="12700">
            <a:solidFill>
              <a:srgbClr val="FFFFFF">
                <a:alpha val="4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850518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C6B204-119E-45DB-A177-995FF5D9B4E5}"/>
              </a:ext>
            </a:extLst>
          </p:cNvPr>
          <p:cNvSpPr>
            <a:spLocks noGrp="1"/>
          </p:cNvSpPr>
          <p:nvPr>
            <p:ph type="title"/>
          </p:nvPr>
        </p:nvSpPr>
        <p:spPr>
          <a:xfrm>
            <a:off x="990000" y="955456"/>
            <a:ext cx="3531600" cy="1384995"/>
          </a:xfrm>
        </p:spPr>
        <p:txBody>
          <a:bodyPr anchor="b" anchorCtr="0">
            <a:normAutofit/>
          </a:bodyPr>
          <a:lstStyle>
            <a:lvl1pPr>
              <a:defRPr sz="28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9CCD3036-53A8-4361-AAAC-D8072EB470FE}"/>
              </a:ext>
            </a:extLst>
          </p:cNvPr>
          <p:cNvSpPr>
            <a:spLocks noGrp="1"/>
          </p:cNvSpPr>
          <p:nvPr>
            <p:ph type="pic" idx="1"/>
          </p:nvPr>
        </p:nvSpPr>
        <p:spPr>
          <a:xfrm>
            <a:off x="5537200" y="540001"/>
            <a:ext cx="6115050" cy="52385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a:extLst>
              <a:ext uri="{FF2B5EF4-FFF2-40B4-BE49-F238E27FC236}">
                <a16:creationId xmlns:a16="http://schemas.microsoft.com/office/drawing/2014/main" id="{D0FCFCD5-820E-47D9-9A60-57680C4C9405}"/>
              </a:ext>
            </a:extLst>
          </p:cNvPr>
          <p:cNvSpPr>
            <a:spLocks noGrp="1"/>
          </p:cNvSpPr>
          <p:nvPr>
            <p:ph type="body" sz="half" idx="2"/>
          </p:nvPr>
        </p:nvSpPr>
        <p:spPr>
          <a:xfrm>
            <a:off x="990000" y="2584758"/>
            <a:ext cx="3531600" cy="3284229"/>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52446C3-A62E-4690-9098-53D59C4C33E0}"/>
              </a:ext>
            </a:extLst>
          </p:cNvPr>
          <p:cNvSpPr>
            <a:spLocks noGrp="1"/>
          </p:cNvSpPr>
          <p:nvPr>
            <p:ph type="dt" sz="half" idx="10"/>
          </p:nvPr>
        </p:nvSpPr>
        <p:spPr/>
        <p:txBody>
          <a:bodyPr/>
          <a:lstStyle/>
          <a:p>
            <a:fld id="{4EC743F4-8769-40B4-85DF-6CB8DE9F66AA}" type="datetimeFigureOut">
              <a:rPr lang="en-US" smtClean="0"/>
              <a:t>3/13/2024</a:t>
            </a:fld>
            <a:endParaRPr lang="en-US"/>
          </a:p>
        </p:txBody>
      </p:sp>
      <p:sp>
        <p:nvSpPr>
          <p:cNvPr id="6" name="Footer Placeholder 5">
            <a:extLst>
              <a:ext uri="{FF2B5EF4-FFF2-40B4-BE49-F238E27FC236}">
                <a16:creationId xmlns:a16="http://schemas.microsoft.com/office/drawing/2014/main" id="{40A6C8B8-EA3D-45E5-950A-B6F1EA0B478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72ACAB7-ADBF-42E5-A214-232BA9EFB3B6}"/>
              </a:ext>
            </a:extLst>
          </p:cNvPr>
          <p:cNvSpPr>
            <a:spLocks noGrp="1"/>
          </p:cNvSpPr>
          <p:nvPr>
            <p:ph type="sldNum" sz="quarter" idx="12"/>
          </p:nvPr>
        </p:nvSpPr>
        <p:spPr/>
        <p:txBody>
          <a:bodyPr/>
          <a:lstStyle/>
          <a:p>
            <a:fld id="{FF2BD96E-3838-45D2-9031-D3AF67C920A5}" type="slidenum">
              <a:rPr lang="en-US" smtClean="0"/>
              <a:t>‹#›</a:t>
            </a:fld>
            <a:endParaRPr lang="en-US"/>
          </a:p>
        </p:txBody>
      </p:sp>
      <p:cxnSp>
        <p:nvCxnSpPr>
          <p:cNvPr id="9" name="Straight Connector 8">
            <a:extLst>
              <a:ext uri="{FF2B5EF4-FFF2-40B4-BE49-F238E27FC236}">
                <a16:creationId xmlns:a16="http://schemas.microsoft.com/office/drawing/2014/main" id="{D0E80DA6-B971-46B7-B0D3-8581AE0B6ACB}"/>
              </a:ext>
              <a:ext uri="{C183D7F6-B498-43B3-948B-1728B52AA6E4}">
                <adec:decorative xmlns:adec="http://schemas.microsoft.com/office/drawing/2017/decorative" val="0"/>
              </a:ext>
            </a:extLst>
          </p:cNvPr>
          <p:cNvCxnSpPr>
            <a:cxnSpLocks/>
          </p:cNvCxnSpPr>
          <p:nvPr/>
        </p:nvCxnSpPr>
        <p:spPr>
          <a:xfrm>
            <a:off x="4979988" y="540000"/>
            <a:ext cx="0" cy="5778000"/>
          </a:xfrm>
          <a:prstGeom prst="line">
            <a:avLst/>
          </a:prstGeom>
          <a:ln w="12700">
            <a:solidFill>
              <a:srgbClr val="FFFFFF">
                <a:alpha val="4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549828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02DDA7E-8449-42D1-93BD-4E96C1BFC18D}"/>
              </a:ext>
            </a:extLst>
          </p:cNvPr>
          <p:cNvSpPr>
            <a:spLocks noGrp="1"/>
          </p:cNvSpPr>
          <p:nvPr>
            <p:ph type="title"/>
          </p:nvPr>
        </p:nvSpPr>
        <p:spPr>
          <a:xfrm>
            <a:off x="989400" y="395289"/>
            <a:ext cx="10213200" cy="1112836"/>
          </a:xfrm>
          <a:prstGeom prst="rect">
            <a:avLst/>
          </a:prstGeom>
        </p:spPr>
        <p:txBody>
          <a:bodyPr vert="horz" lIns="91440" tIns="45720" rIns="91440" bIns="45720" rtlCol="0" anchor="b" anchorCtr="0">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1172EB64-DBC0-4012-830E-9166670D17C5}"/>
              </a:ext>
            </a:extLst>
          </p:cNvPr>
          <p:cNvSpPr>
            <a:spLocks noGrp="1"/>
          </p:cNvSpPr>
          <p:nvPr>
            <p:ph type="body" idx="1"/>
          </p:nvPr>
        </p:nvSpPr>
        <p:spPr>
          <a:xfrm>
            <a:off x="989400" y="1685925"/>
            <a:ext cx="10213200" cy="404019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2749A3E9-8704-4E26-A519-8215B3E943F5}"/>
              </a:ext>
            </a:extLst>
          </p:cNvPr>
          <p:cNvSpPr>
            <a:spLocks noGrp="1"/>
          </p:cNvSpPr>
          <p:nvPr>
            <p:ph type="dt" sz="half" idx="2"/>
          </p:nvPr>
        </p:nvSpPr>
        <p:spPr>
          <a:xfrm>
            <a:off x="450000" y="6357168"/>
            <a:ext cx="1760150" cy="461665"/>
          </a:xfrm>
          <a:prstGeom prst="rect">
            <a:avLst/>
          </a:prstGeom>
        </p:spPr>
        <p:txBody>
          <a:bodyPr vert="horz" lIns="91440" tIns="45720" rIns="91440" bIns="45720" rtlCol="0" anchor="ctr">
            <a:normAutofit/>
          </a:bodyPr>
          <a:lstStyle>
            <a:lvl1pPr algn="l">
              <a:defRPr sz="1000" cap="all" spc="200" baseline="0">
                <a:solidFill>
                  <a:schemeClr val="tx1">
                    <a:alpha val="60000"/>
                  </a:schemeClr>
                </a:solidFill>
                <a:latin typeface="+mj-lt"/>
              </a:defRPr>
            </a:lvl1pPr>
          </a:lstStyle>
          <a:p>
            <a:fld id="{4EC743F4-8769-40B4-85DF-6CB8DE9F66AA}" type="datetimeFigureOut">
              <a:rPr lang="en-US" smtClean="0"/>
              <a:pPr/>
              <a:t>3/13/2024</a:t>
            </a:fld>
            <a:endParaRPr lang="en-US" dirty="0"/>
          </a:p>
        </p:txBody>
      </p:sp>
      <p:sp>
        <p:nvSpPr>
          <p:cNvPr id="5" name="Footer Placeholder 4">
            <a:extLst>
              <a:ext uri="{FF2B5EF4-FFF2-40B4-BE49-F238E27FC236}">
                <a16:creationId xmlns:a16="http://schemas.microsoft.com/office/drawing/2014/main" id="{C8590E32-87A0-44C2-A299-D45FAB146E08}"/>
              </a:ext>
            </a:extLst>
          </p:cNvPr>
          <p:cNvSpPr>
            <a:spLocks noGrp="1"/>
          </p:cNvSpPr>
          <p:nvPr>
            <p:ph type="ftr" sz="quarter" idx="3"/>
          </p:nvPr>
        </p:nvSpPr>
        <p:spPr>
          <a:xfrm>
            <a:off x="2754312" y="6357600"/>
            <a:ext cx="6683376" cy="460800"/>
          </a:xfrm>
          <a:prstGeom prst="rect">
            <a:avLst/>
          </a:prstGeom>
        </p:spPr>
        <p:txBody>
          <a:bodyPr vert="horz" lIns="91440" tIns="45720" rIns="91440" bIns="45720" rtlCol="0" anchor="ctr"/>
          <a:lstStyle>
            <a:lvl1pPr algn="ctr">
              <a:defRPr sz="1000" cap="all" spc="300" baseline="0">
                <a:solidFill>
                  <a:schemeClr val="tx1">
                    <a:alpha val="60000"/>
                  </a:schemeClr>
                </a:solidFill>
                <a:latin typeface="+mj-lt"/>
              </a:defRPr>
            </a:lvl1pPr>
          </a:lstStyle>
          <a:p>
            <a:endParaRPr lang="en-US" dirty="0"/>
          </a:p>
        </p:txBody>
      </p:sp>
      <p:sp>
        <p:nvSpPr>
          <p:cNvPr id="6" name="Slide Number Placeholder 5">
            <a:extLst>
              <a:ext uri="{FF2B5EF4-FFF2-40B4-BE49-F238E27FC236}">
                <a16:creationId xmlns:a16="http://schemas.microsoft.com/office/drawing/2014/main" id="{BE1C1A41-01A7-44E2-965B-ACFD4F2806FC}"/>
              </a:ext>
            </a:extLst>
          </p:cNvPr>
          <p:cNvSpPr>
            <a:spLocks noGrp="1"/>
          </p:cNvSpPr>
          <p:nvPr>
            <p:ph type="sldNum" sz="quarter" idx="4"/>
          </p:nvPr>
        </p:nvSpPr>
        <p:spPr>
          <a:xfrm>
            <a:off x="9982800" y="6357600"/>
            <a:ext cx="1760150" cy="460800"/>
          </a:xfrm>
          <a:prstGeom prst="rect">
            <a:avLst/>
          </a:prstGeom>
        </p:spPr>
        <p:txBody>
          <a:bodyPr vert="horz" lIns="91440" tIns="45720" rIns="91440" bIns="45720" rtlCol="0" anchor="ctr"/>
          <a:lstStyle>
            <a:lvl1pPr algn="r">
              <a:defRPr sz="1000" cap="all" spc="200" baseline="0">
                <a:solidFill>
                  <a:schemeClr val="tx1">
                    <a:alpha val="60000"/>
                  </a:schemeClr>
                </a:solidFill>
                <a:latin typeface="+mj-lt"/>
              </a:defRPr>
            </a:lvl1pPr>
          </a:lstStyle>
          <a:p>
            <a:fld id="{FF2BD96E-3838-45D2-9031-D3AF67C920A5}" type="slidenum">
              <a:rPr lang="en-US" smtClean="0"/>
              <a:pPr/>
              <a:t>‹#›</a:t>
            </a:fld>
            <a:endParaRPr lang="en-US" dirty="0"/>
          </a:p>
        </p:txBody>
      </p:sp>
    </p:spTree>
    <p:extLst>
      <p:ext uri="{BB962C8B-B14F-4D97-AF65-F5344CB8AC3E}">
        <p14:creationId xmlns:p14="http://schemas.microsoft.com/office/powerpoint/2010/main" val="2480351754"/>
      </p:ext>
    </p:extLst>
  </p:cSld>
  <p:clrMap bg1="lt1" tx1="dk1" bg2="lt2" tx2="dk2" accent1="accent1" accent2="accent2" accent3="accent3" accent4="accent4" accent5="accent5" accent6="accent6" hlink="hlink" folHlink="folHlink"/>
  <p:sldLayoutIdLst>
    <p:sldLayoutId id="2147483836" r:id="rId1"/>
    <p:sldLayoutId id="2147483837" r:id="rId2"/>
    <p:sldLayoutId id="2147483838" r:id="rId3"/>
    <p:sldLayoutId id="2147483839" r:id="rId4"/>
    <p:sldLayoutId id="2147483840" r:id="rId5"/>
    <p:sldLayoutId id="2147483846" r:id="rId6"/>
    <p:sldLayoutId id="2147483841" r:id="rId7"/>
    <p:sldLayoutId id="2147483842" r:id="rId8"/>
    <p:sldLayoutId id="2147483843" r:id="rId9"/>
    <p:sldLayoutId id="2147483845" r:id="rId10"/>
    <p:sldLayoutId id="2147483844" r:id="rId11"/>
  </p:sldLayoutIdLst>
  <p:txStyles>
    <p:titleStyle>
      <a:lvl1pPr algn="l" defTabSz="914400" rtl="0" eaLnBrk="1" latinLnBrk="0" hangingPunct="1">
        <a:lnSpc>
          <a:spcPct val="100000"/>
        </a:lnSpc>
        <a:spcBef>
          <a:spcPct val="0"/>
        </a:spcBef>
        <a:buNone/>
        <a:defRPr sz="3200" kern="1200" cap="none" spc="0" baseline="0">
          <a:solidFill>
            <a:schemeClr val="tx1"/>
          </a:solidFill>
          <a:latin typeface="+mj-lt"/>
          <a:ea typeface="+mj-ea"/>
          <a:cs typeface="+mj-cs"/>
        </a:defRPr>
      </a:lvl1pPr>
    </p:titleStyle>
    <p:bodyStyle>
      <a:lvl1pPr marL="360000" indent="-360000" algn="l" defTabSz="914400" rtl="0" eaLnBrk="1" latinLnBrk="0" hangingPunct="1">
        <a:lnSpc>
          <a:spcPct val="150000"/>
        </a:lnSpc>
        <a:spcBef>
          <a:spcPts val="1000"/>
        </a:spcBef>
        <a:buClr>
          <a:schemeClr val="accent3"/>
        </a:buClr>
        <a:buFont typeface="Wingdings" panose="05000000000000000000" pitchFamily="2" charset="2"/>
        <a:buChar char=""/>
        <a:defRPr sz="2000" kern="1200" spc="50">
          <a:solidFill>
            <a:schemeClr val="tx1">
              <a:alpha val="60000"/>
            </a:schemeClr>
          </a:solidFill>
          <a:latin typeface="+mn-lt"/>
          <a:ea typeface="+mn-ea"/>
          <a:cs typeface="+mn-cs"/>
        </a:defRPr>
      </a:lvl1pPr>
      <a:lvl2pPr marL="360000" indent="0" algn="l" defTabSz="914400" rtl="0" eaLnBrk="1" latinLnBrk="0" hangingPunct="1">
        <a:lnSpc>
          <a:spcPct val="150000"/>
        </a:lnSpc>
        <a:spcBef>
          <a:spcPts val="500"/>
        </a:spcBef>
        <a:buFontTx/>
        <a:buNone/>
        <a:defRPr sz="2000" b="0" i="1" kern="1200" spc="50" baseline="0">
          <a:solidFill>
            <a:schemeClr val="tx1">
              <a:alpha val="60000"/>
            </a:schemeClr>
          </a:solidFill>
          <a:latin typeface="+mn-lt"/>
          <a:ea typeface="+mn-ea"/>
          <a:cs typeface="+mn-cs"/>
        </a:defRPr>
      </a:lvl2pPr>
      <a:lvl3pPr marL="1080000" indent="-360000" algn="l" defTabSz="914400" rtl="0" eaLnBrk="1" latinLnBrk="0" hangingPunct="1">
        <a:lnSpc>
          <a:spcPct val="150000"/>
        </a:lnSpc>
        <a:spcBef>
          <a:spcPts val="500"/>
        </a:spcBef>
        <a:buClr>
          <a:schemeClr val="accent3"/>
        </a:buClr>
        <a:buFont typeface="Wingdings" panose="05000000000000000000" pitchFamily="2" charset="2"/>
        <a:buChar char=""/>
        <a:defRPr sz="2000" kern="1200" spc="50">
          <a:solidFill>
            <a:schemeClr val="tx1">
              <a:alpha val="60000"/>
            </a:schemeClr>
          </a:solidFill>
          <a:latin typeface="+mn-lt"/>
          <a:ea typeface="+mn-ea"/>
          <a:cs typeface="+mn-cs"/>
        </a:defRPr>
      </a:lvl3pPr>
      <a:lvl4pPr marL="1080000" indent="0" algn="l" defTabSz="914400" rtl="0" eaLnBrk="1" latinLnBrk="0" hangingPunct="1">
        <a:lnSpc>
          <a:spcPct val="150000"/>
        </a:lnSpc>
        <a:spcBef>
          <a:spcPts val="500"/>
        </a:spcBef>
        <a:buClr>
          <a:schemeClr val="accent3"/>
        </a:buClr>
        <a:buFontTx/>
        <a:buNone/>
        <a:defRPr sz="2000" b="0" i="1" kern="1200" spc="50" baseline="0">
          <a:solidFill>
            <a:schemeClr val="tx1">
              <a:alpha val="60000"/>
            </a:schemeClr>
          </a:solidFill>
          <a:latin typeface="+mn-lt"/>
          <a:ea typeface="+mn-ea"/>
          <a:cs typeface="+mn-cs"/>
        </a:defRPr>
      </a:lvl4pPr>
      <a:lvl5pPr marL="1800000" indent="-360000" algn="l" defTabSz="914400" rtl="0" eaLnBrk="1" latinLnBrk="0" hangingPunct="1">
        <a:lnSpc>
          <a:spcPct val="150000"/>
        </a:lnSpc>
        <a:spcBef>
          <a:spcPts val="500"/>
        </a:spcBef>
        <a:buClr>
          <a:schemeClr val="accent3"/>
        </a:buClr>
        <a:buFont typeface="Wingdings" panose="05000000000000000000" pitchFamily="2" charset="2"/>
        <a:buChar char=""/>
        <a:defRPr sz="2000" kern="1200" spc="50">
          <a:solidFill>
            <a:schemeClr val="tx1">
              <a:alpha val="60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53" name="Rectangle 15">
            <a:extLst>
              <a:ext uri="{FF2B5EF4-FFF2-40B4-BE49-F238E27FC236}">
                <a16:creationId xmlns:a16="http://schemas.microsoft.com/office/drawing/2014/main" id="{3011B0B3-5679-4759-90B8-3B908C4CBD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51435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7816619-77FC-9246-8C29-68681452C79E}"/>
              </a:ext>
            </a:extLst>
          </p:cNvPr>
          <p:cNvSpPr>
            <a:spLocks noGrp="1"/>
          </p:cNvSpPr>
          <p:nvPr>
            <p:ph type="ctrTitle"/>
          </p:nvPr>
        </p:nvSpPr>
        <p:spPr>
          <a:xfrm>
            <a:off x="742500" y="296466"/>
            <a:ext cx="3056400" cy="1254932"/>
          </a:xfrm>
        </p:spPr>
        <p:txBody>
          <a:bodyPr>
            <a:normAutofit fontScale="90000"/>
          </a:bodyPr>
          <a:lstStyle/>
          <a:p>
            <a:pPr>
              <a:lnSpc>
                <a:spcPct val="90000"/>
              </a:lnSpc>
            </a:pPr>
            <a:r>
              <a:rPr lang="en-US" sz="3700" b="1" dirty="0"/>
              <a:t>Ethics, Empathy and Integrity</a:t>
            </a:r>
          </a:p>
        </p:txBody>
      </p:sp>
      <p:sp>
        <p:nvSpPr>
          <p:cNvPr id="3" name="Subtitle 2">
            <a:extLst>
              <a:ext uri="{FF2B5EF4-FFF2-40B4-BE49-F238E27FC236}">
                <a16:creationId xmlns:a16="http://schemas.microsoft.com/office/drawing/2014/main" id="{3366E655-FF70-5640-8FBC-4C4F8738AB9E}"/>
              </a:ext>
            </a:extLst>
          </p:cNvPr>
          <p:cNvSpPr>
            <a:spLocks noGrp="1"/>
          </p:cNvSpPr>
          <p:nvPr>
            <p:ph type="subTitle" idx="1"/>
          </p:nvPr>
        </p:nvSpPr>
        <p:spPr>
          <a:xfrm>
            <a:off x="336788" y="3186000"/>
            <a:ext cx="4235212" cy="1552176"/>
          </a:xfrm>
        </p:spPr>
        <p:txBody>
          <a:bodyPr>
            <a:normAutofit fontScale="92500" lnSpcReduction="10000"/>
          </a:bodyPr>
          <a:lstStyle/>
          <a:p>
            <a:pPr>
              <a:lnSpc>
                <a:spcPct val="115000"/>
              </a:lnSpc>
            </a:pPr>
            <a:r>
              <a:rPr lang="en-US" sz="2000" b="1" dirty="0"/>
              <a:t>General Conference Leadership Development Program: </a:t>
            </a:r>
          </a:p>
          <a:p>
            <a:pPr>
              <a:lnSpc>
                <a:spcPct val="115000"/>
              </a:lnSpc>
            </a:pPr>
            <a:r>
              <a:rPr lang="en-US" sz="2000" b="1" dirty="0">
                <a:solidFill>
                  <a:srgbClr val="C00000">
                    <a:alpha val="60000"/>
                  </a:srgbClr>
                </a:solidFill>
              </a:rPr>
              <a:t>Newly Elected Leaders </a:t>
            </a:r>
          </a:p>
          <a:p>
            <a:pPr>
              <a:lnSpc>
                <a:spcPct val="115000"/>
              </a:lnSpc>
            </a:pPr>
            <a:r>
              <a:rPr lang="en-US" sz="2000" b="1" dirty="0"/>
              <a:t>March 12, 2024</a:t>
            </a:r>
          </a:p>
        </p:txBody>
      </p:sp>
      <p:grpSp>
        <p:nvGrpSpPr>
          <p:cNvPr id="54" name="Group 17">
            <a:extLst>
              <a:ext uri="{FF2B5EF4-FFF2-40B4-BE49-F238E27FC236}">
                <a16:creationId xmlns:a16="http://schemas.microsoft.com/office/drawing/2014/main" id="{50F37AA1-A09B-4E28-987B-38E5060E1BA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439643" y="2130028"/>
            <a:ext cx="1662113" cy="883443"/>
            <a:chOff x="4987925" y="2840038"/>
            <a:chExt cx="2216150" cy="1177924"/>
          </a:xfrm>
        </p:grpSpPr>
        <p:sp>
          <p:nvSpPr>
            <p:cNvPr id="19" name="Rectangle 18">
              <a:extLst>
                <a:ext uri="{FF2B5EF4-FFF2-40B4-BE49-F238E27FC236}">
                  <a16:creationId xmlns:a16="http://schemas.microsoft.com/office/drawing/2014/main" id="{9874D018-FDBA-4AD4-8C74-17D41F4FB69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987925" y="2840038"/>
              <a:ext cx="2216150" cy="1177924"/>
            </a:xfrm>
            <a:prstGeom prst="rect">
              <a:avLst/>
            </a:prstGeom>
            <a:solidFill>
              <a:schemeClr val="bg2">
                <a:alpha val="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55" name="Group 19">
              <a:extLst>
                <a:ext uri="{FF2B5EF4-FFF2-40B4-BE49-F238E27FC236}">
                  <a16:creationId xmlns:a16="http://schemas.microsoft.com/office/drawing/2014/main" id="{DB43F5C4-EF74-49F4-97CB-97938DDC2FFA}"/>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5720702" y="2912637"/>
              <a:ext cx="1080000" cy="1080000"/>
              <a:chOff x="6879023" y="2912637"/>
              <a:chExt cx="1080000" cy="1080000"/>
            </a:xfrm>
          </p:grpSpPr>
          <p:grpSp>
            <p:nvGrpSpPr>
              <p:cNvPr id="21" name="Group 20">
                <a:extLst>
                  <a:ext uri="{FF2B5EF4-FFF2-40B4-BE49-F238E27FC236}">
                    <a16:creationId xmlns:a16="http://schemas.microsoft.com/office/drawing/2014/main" id="{B74E0761-A6EC-4896-A2D4-97A0AF0AA00F}"/>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rot="2700000">
                <a:off x="7260443" y="2912637"/>
                <a:ext cx="317159" cy="1080000"/>
                <a:chOff x="4799744" y="2905614"/>
                <a:chExt cx="317159" cy="1080000"/>
              </a:xfrm>
            </p:grpSpPr>
            <p:sp>
              <p:nvSpPr>
                <p:cNvPr id="26" name="Freeform 68">
                  <a:extLst>
                    <a:ext uri="{FF2B5EF4-FFF2-40B4-BE49-F238E27FC236}">
                      <a16:creationId xmlns:a16="http://schemas.microsoft.com/office/drawing/2014/main" id="{E02DDA0C-BC2F-4EA7-B34E-E0A38B82BA2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799744" y="2905614"/>
                  <a:ext cx="159772" cy="710627"/>
                </a:xfrm>
                <a:custGeom>
                  <a:avLst/>
                  <a:gdLst>
                    <a:gd name="T0" fmla="*/ 0 w 67"/>
                    <a:gd name="T1" fmla="*/ 149 h 298"/>
                    <a:gd name="T2" fmla="*/ 67 w 67"/>
                    <a:gd name="T3" fmla="*/ 298 h 298"/>
                    <a:gd name="T4" fmla="*/ 67 w 67"/>
                    <a:gd name="T5" fmla="*/ 0 h 298"/>
                    <a:gd name="T6" fmla="*/ 0 w 67"/>
                    <a:gd name="T7" fmla="*/ 149 h 298"/>
                  </a:gdLst>
                  <a:ahLst/>
                  <a:cxnLst>
                    <a:cxn ang="0">
                      <a:pos x="T0" y="T1"/>
                    </a:cxn>
                    <a:cxn ang="0">
                      <a:pos x="T2" y="T3"/>
                    </a:cxn>
                    <a:cxn ang="0">
                      <a:pos x="T4" y="T5"/>
                    </a:cxn>
                    <a:cxn ang="0">
                      <a:pos x="T6" y="T7"/>
                    </a:cxn>
                  </a:cxnLst>
                  <a:rect l="0" t="0" r="r" b="b"/>
                  <a:pathLst>
                    <a:path w="67" h="298">
                      <a:moveTo>
                        <a:pt x="0" y="149"/>
                      </a:moveTo>
                      <a:cubicBezTo>
                        <a:pt x="0" y="208"/>
                        <a:pt x="26" y="261"/>
                        <a:pt x="67" y="298"/>
                      </a:cubicBezTo>
                      <a:cubicBezTo>
                        <a:pt x="67" y="0"/>
                        <a:pt x="67" y="0"/>
                        <a:pt x="67" y="0"/>
                      </a:cubicBezTo>
                      <a:cubicBezTo>
                        <a:pt x="26" y="36"/>
                        <a:pt x="0" y="89"/>
                        <a:pt x="0" y="149"/>
                      </a:cubicBezTo>
                      <a:close/>
                    </a:path>
                  </a:pathLst>
                </a:cu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27" name="Freeform 69">
                  <a:extLst>
                    <a:ext uri="{FF2B5EF4-FFF2-40B4-BE49-F238E27FC236}">
                      <a16:creationId xmlns:a16="http://schemas.microsoft.com/office/drawing/2014/main" id="{CF13B05D-4163-4B4E-A2D2-FA7ED946823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959516" y="2905614"/>
                  <a:ext cx="157387" cy="710627"/>
                </a:xfrm>
                <a:custGeom>
                  <a:avLst/>
                  <a:gdLst>
                    <a:gd name="T0" fmla="*/ 0 w 66"/>
                    <a:gd name="T1" fmla="*/ 0 h 298"/>
                    <a:gd name="T2" fmla="*/ 0 w 66"/>
                    <a:gd name="T3" fmla="*/ 298 h 298"/>
                    <a:gd name="T4" fmla="*/ 66 w 66"/>
                    <a:gd name="T5" fmla="*/ 149 h 298"/>
                    <a:gd name="T6" fmla="*/ 0 w 66"/>
                    <a:gd name="T7" fmla="*/ 0 h 298"/>
                  </a:gdLst>
                  <a:ahLst/>
                  <a:cxnLst>
                    <a:cxn ang="0">
                      <a:pos x="T0" y="T1"/>
                    </a:cxn>
                    <a:cxn ang="0">
                      <a:pos x="T2" y="T3"/>
                    </a:cxn>
                    <a:cxn ang="0">
                      <a:pos x="T4" y="T5"/>
                    </a:cxn>
                    <a:cxn ang="0">
                      <a:pos x="T6" y="T7"/>
                    </a:cxn>
                  </a:cxnLst>
                  <a:rect l="0" t="0" r="r" b="b"/>
                  <a:pathLst>
                    <a:path w="66" h="298">
                      <a:moveTo>
                        <a:pt x="0" y="0"/>
                      </a:moveTo>
                      <a:cubicBezTo>
                        <a:pt x="0" y="298"/>
                        <a:pt x="0" y="298"/>
                        <a:pt x="0" y="298"/>
                      </a:cubicBezTo>
                      <a:cubicBezTo>
                        <a:pt x="41" y="261"/>
                        <a:pt x="66" y="208"/>
                        <a:pt x="66" y="149"/>
                      </a:cubicBezTo>
                      <a:cubicBezTo>
                        <a:pt x="66" y="89"/>
                        <a:pt x="41" y="36"/>
                        <a:pt x="0" y="0"/>
                      </a:cubicBezTo>
                      <a:close/>
                    </a:path>
                  </a:pathLst>
                </a:cu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28" name="Line 70">
                  <a:extLst>
                    <a:ext uri="{FF2B5EF4-FFF2-40B4-BE49-F238E27FC236}">
                      <a16:creationId xmlns:a16="http://schemas.microsoft.com/office/drawing/2014/main" id="{6D222543-B140-45C1-A731-C56E6B3A17C5}"/>
                    </a:ext>
                    <a:ext uri="{C183D7F6-B498-43B3-948B-1728B52AA6E4}">
                      <adec:decorative xmlns:adec="http://schemas.microsoft.com/office/drawing/2017/decorative" val="1"/>
                    </a:ext>
                  </a:extLst>
                </p:cNvPr>
                <p:cNvSpPr>
                  <a:spLocks noChangeShapeType="1"/>
                </p:cNvSpPr>
                <p:nvPr>
                  <p:extLst>
                    <p:ext uri="{386F3935-93C4-4BCD-93E2-E3B085C9AB24}">
                      <p16:designElem xmlns:p16="http://schemas.microsoft.com/office/powerpoint/2015/main" val="1"/>
                    </p:ext>
                  </p:extLst>
                </p:nvPr>
              </p:nvSpPr>
              <p:spPr bwMode="auto">
                <a:xfrm flipV="1">
                  <a:off x="4959516" y="2905614"/>
                  <a:ext cx="0" cy="1080000"/>
                </a:xfrm>
                <a:prstGeom prst="line">
                  <a:avLst/>
                </a:prstGeom>
                <a:noFill/>
                <a:ln w="12700" cap="flat">
                  <a:solidFill>
                    <a:srgbClr val="FFFFFF"/>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grpSp>
            <p:nvGrpSpPr>
              <p:cNvPr id="56" name="Group 21">
                <a:extLst>
                  <a:ext uri="{FF2B5EF4-FFF2-40B4-BE49-F238E27FC236}">
                    <a16:creationId xmlns:a16="http://schemas.microsoft.com/office/drawing/2014/main" id="{21D25868-4B38-41A5-8DA7-BB01E8534246}"/>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rot="18900000" flipH="1">
                <a:off x="6916369" y="2912637"/>
                <a:ext cx="317159" cy="1080000"/>
                <a:chOff x="4799744" y="2905614"/>
                <a:chExt cx="317159" cy="1080000"/>
              </a:xfrm>
            </p:grpSpPr>
            <p:sp>
              <p:nvSpPr>
                <p:cNvPr id="23" name="Freeform 68">
                  <a:extLst>
                    <a:ext uri="{FF2B5EF4-FFF2-40B4-BE49-F238E27FC236}">
                      <a16:creationId xmlns:a16="http://schemas.microsoft.com/office/drawing/2014/main" id="{9BA6FA89-CCD8-4CC0-954F-FBBFA59737E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799744" y="2905614"/>
                  <a:ext cx="159772" cy="710627"/>
                </a:xfrm>
                <a:custGeom>
                  <a:avLst/>
                  <a:gdLst>
                    <a:gd name="T0" fmla="*/ 0 w 67"/>
                    <a:gd name="T1" fmla="*/ 149 h 298"/>
                    <a:gd name="T2" fmla="*/ 67 w 67"/>
                    <a:gd name="T3" fmla="*/ 298 h 298"/>
                    <a:gd name="T4" fmla="*/ 67 w 67"/>
                    <a:gd name="T5" fmla="*/ 0 h 298"/>
                    <a:gd name="T6" fmla="*/ 0 w 67"/>
                    <a:gd name="T7" fmla="*/ 149 h 298"/>
                  </a:gdLst>
                  <a:ahLst/>
                  <a:cxnLst>
                    <a:cxn ang="0">
                      <a:pos x="T0" y="T1"/>
                    </a:cxn>
                    <a:cxn ang="0">
                      <a:pos x="T2" y="T3"/>
                    </a:cxn>
                    <a:cxn ang="0">
                      <a:pos x="T4" y="T5"/>
                    </a:cxn>
                    <a:cxn ang="0">
                      <a:pos x="T6" y="T7"/>
                    </a:cxn>
                  </a:cxnLst>
                  <a:rect l="0" t="0" r="r" b="b"/>
                  <a:pathLst>
                    <a:path w="67" h="298">
                      <a:moveTo>
                        <a:pt x="0" y="149"/>
                      </a:moveTo>
                      <a:cubicBezTo>
                        <a:pt x="0" y="208"/>
                        <a:pt x="26" y="261"/>
                        <a:pt x="67" y="298"/>
                      </a:cubicBezTo>
                      <a:cubicBezTo>
                        <a:pt x="67" y="0"/>
                        <a:pt x="67" y="0"/>
                        <a:pt x="67" y="0"/>
                      </a:cubicBezTo>
                      <a:cubicBezTo>
                        <a:pt x="26" y="36"/>
                        <a:pt x="0" y="89"/>
                        <a:pt x="0" y="149"/>
                      </a:cubicBezTo>
                      <a:close/>
                    </a:path>
                  </a:pathLst>
                </a:cu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24" name="Freeform 69">
                  <a:extLst>
                    <a:ext uri="{FF2B5EF4-FFF2-40B4-BE49-F238E27FC236}">
                      <a16:creationId xmlns:a16="http://schemas.microsoft.com/office/drawing/2014/main" id="{73005E59-2B44-4A62-A8F1-504FB170608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959516" y="2905614"/>
                  <a:ext cx="157387" cy="710627"/>
                </a:xfrm>
                <a:custGeom>
                  <a:avLst/>
                  <a:gdLst>
                    <a:gd name="T0" fmla="*/ 0 w 66"/>
                    <a:gd name="T1" fmla="*/ 0 h 298"/>
                    <a:gd name="T2" fmla="*/ 0 w 66"/>
                    <a:gd name="T3" fmla="*/ 298 h 298"/>
                    <a:gd name="T4" fmla="*/ 66 w 66"/>
                    <a:gd name="T5" fmla="*/ 149 h 298"/>
                    <a:gd name="T6" fmla="*/ 0 w 66"/>
                    <a:gd name="T7" fmla="*/ 0 h 298"/>
                  </a:gdLst>
                  <a:ahLst/>
                  <a:cxnLst>
                    <a:cxn ang="0">
                      <a:pos x="T0" y="T1"/>
                    </a:cxn>
                    <a:cxn ang="0">
                      <a:pos x="T2" y="T3"/>
                    </a:cxn>
                    <a:cxn ang="0">
                      <a:pos x="T4" y="T5"/>
                    </a:cxn>
                    <a:cxn ang="0">
                      <a:pos x="T6" y="T7"/>
                    </a:cxn>
                  </a:cxnLst>
                  <a:rect l="0" t="0" r="r" b="b"/>
                  <a:pathLst>
                    <a:path w="66" h="298">
                      <a:moveTo>
                        <a:pt x="0" y="0"/>
                      </a:moveTo>
                      <a:cubicBezTo>
                        <a:pt x="0" y="298"/>
                        <a:pt x="0" y="298"/>
                        <a:pt x="0" y="298"/>
                      </a:cubicBezTo>
                      <a:cubicBezTo>
                        <a:pt x="41" y="261"/>
                        <a:pt x="66" y="208"/>
                        <a:pt x="66" y="149"/>
                      </a:cubicBezTo>
                      <a:cubicBezTo>
                        <a:pt x="66" y="89"/>
                        <a:pt x="41" y="36"/>
                        <a:pt x="0" y="0"/>
                      </a:cubicBezTo>
                      <a:close/>
                    </a:path>
                  </a:pathLst>
                </a:cu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25" name="Line 70">
                  <a:extLst>
                    <a:ext uri="{FF2B5EF4-FFF2-40B4-BE49-F238E27FC236}">
                      <a16:creationId xmlns:a16="http://schemas.microsoft.com/office/drawing/2014/main" id="{C9AB3E16-8B92-47B2-BA2E-02935767A808}"/>
                    </a:ext>
                    <a:ext uri="{C183D7F6-B498-43B3-948B-1728B52AA6E4}">
                      <adec:decorative xmlns:adec="http://schemas.microsoft.com/office/drawing/2017/decorative" val="1"/>
                    </a:ext>
                  </a:extLst>
                </p:cNvPr>
                <p:cNvSpPr>
                  <a:spLocks noChangeShapeType="1"/>
                </p:cNvSpPr>
                <p:nvPr>
                  <p:extLst>
                    <p:ext uri="{386F3935-93C4-4BCD-93E2-E3B085C9AB24}">
                      <p16:designElem xmlns:p16="http://schemas.microsoft.com/office/powerpoint/2015/main" val="1"/>
                    </p:ext>
                  </p:extLst>
                </p:nvPr>
              </p:nvSpPr>
              <p:spPr bwMode="auto">
                <a:xfrm flipV="1">
                  <a:off x="4959516" y="2905614"/>
                  <a:ext cx="0" cy="1080000"/>
                </a:xfrm>
                <a:prstGeom prst="line">
                  <a:avLst/>
                </a:prstGeom>
                <a:noFill/>
                <a:ln w="12700" cap="flat">
                  <a:solidFill>
                    <a:srgbClr val="FFFFFF"/>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grpSp>
      </p:grpSp>
      <p:pic>
        <p:nvPicPr>
          <p:cNvPr id="4" name="Picture 3" descr="Diagram&#10;&#10;Description automatically generated">
            <a:extLst>
              <a:ext uri="{FF2B5EF4-FFF2-40B4-BE49-F238E27FC236}">
                <a16:creationId xmlns:a16="http://schemas.microsoft.com/office/drawing/2014/main" id="{C8608FD9-3F6F-4E28-932C-4BCF25A1B6C6}"/>
              </a:ext>
            </a:extLst>
          </p:cNvPr>
          <p:cNvPicPr>
            <a:picLocks noChangeAspect="1"/>
          </p:cNvPicPr>
          <p:nvPr/>
        </p:nvPicPr>
        <p:blipFill rotWithShape="1">
          <a:blip r:embed="rId3"/>
          <a:srcRect l="20000" r="-1" b="-1"/>
          <a:stretch/>
        </p:blipFill>
        <p:spPr>
          <a:xfrm>
            <a:off x="4473712" y="405000"/>
            <a:ext cx="4333500" cy="4333500"/>
          </a:xfrm>
          <a:custGeom>
            <a:avLst/>
            <a:gdLst/>
            <a:ahLst/>
            <a:cxnLst/>
            <a:rect l="l" t="t" r="r" b="b"/>
            <a:pathLst>
              <a:path w="5778000" h="5778000">
                <a:moveTo>
                  <a:pt x="2889000" y="0"/>
                </a:moveTo>
                <a:cubicBezTo>
                  <a:pt x="4484551" y="0"/>
                  <a:pt x="5778000" y="1293449"/>
                  <a:pt x="5778000" y="2889000"/>
                </a:cubicBezTo>
                <a:cubicBezTo>
                  <a:pt x="5778000" y="4484551"/>
                  <a:pt x="4484551" y="5778000"/>
                  <a:pt x="2889000" y="5778000"/>
                </a:cubicBezTo>
                <a:cubicBezTo>
                  <a:pt x="1293449" y="5778000"/>
                  <a:pt x="0" y="4484551"/>
                  <a:pt x="0" y="2889000"/>
                </a:cubicBezTo>
                <a:cubicBezTo>
                  <a:pt x="0" y="1293449"/>
                  <a:pt x="1293449" y="0"/>
                  <a:pt x="2889000" y="0"/>
                </a:cubicBezTo>
                <a:close/>
              </a:path>
            </a:pathLst>
          </a:custGeom>
        </p:spPr>
      </p:pic>
      <p:sp>
        <p:nvSpPr>
          <p:cNvPr id="17" name="Title 1">
            <a:extLst>
              <a:ext uri="{FF2B5EF4-FFF2-40B4-BE49-F238E27FC236}">
                <a16:creationId xmlns:a16="http://schemas.microsoft.com/office/drawing/2014/main" id="{2D6B632E-458D-874A-AFC7-B747B71C3937}"/>
              </a:ext>
            </a:extLst>
          </p:cNvPr>
          <p:cNvSpPr txBox="1">
            <a:spLocks/>
          </p:cNvSpPr>
          <p:nvPr/>
        </p:nvSpPr>
        <p:spPr>
          <a:xfrm>
            <a:off x="996703" y="1635069"/>
            <a:ext cx="2547991" cy="644860"/>
          </a:xfrm>
          <a:prstGeom prst="rect">
            <a:avLst/>
          </a:prstGeom>
        </p:spPr>
        <p:txBody>
          <a:bodyPr vert="horz" lIns="91440" tIns="45720" rIns="91440" bIns="45720" rtlCol="0" anchor="b" anchorCtr="0">
            <a:normAutofit/>
          </a:bodyPr>
          <a:lstStyle>
            <a:lvl1pPr algn="ctr" defTabSz="914400" rtl="0" eaLnBrk="1" latinLnBrk="0" hangingPunct="1">
              <a:lnSpc>
                <a:spcPct val="100000"/>
              </a:lnSpc>
              <a:spcBef>
                <a:spcPct val="0"/>
              </a:spcBef>
              <a:buNone/>
              <a:defRPr sz="4800" kern="1200" cap="none" spc="0" baseline="0">
                <a:solidFill>
                  <a:schemeClr val="tx1"/>
                </a:solidFill>
                <a:latin typeface="+mj-lt"/>
                <a:ea typeface="+mj-ea"/>
                <a:cs typeface="+mj-cs"/>
              </a:defRPr>
            </a:lvl1pPr>
          </a:lstStyle>
          <a:p>
            <a:pPr>
              <a:lnSpc>
                <a:spcPct val="90000"/>
              </a:lnSpc>
            </a:pPr>
            <a:r>
              <a:rPr lang="en-US" sz="2000" b="1" dirty="0"/>
              <a:t>A Framework for Decision Making</a:t>
            </a:r>
          </a:p>
        </p:txBody>
      </p:sp>
      <p:cxnSp>
        <p:nvCxnSpPr>
          <p:cNvPr id="6" name="Straight Connector 5">
            <a:extLst>
              <a:ext uri="{FF2B5EF4-FFF2-40B4-BE49-F238E27FC236}">
                <a16:creationId xmlns:a16="http://schemas.microsoft.com/office/drawing/2014/main" id="{62498ECE-3DAC-BB41-A93F-3BBCA285953F}"/>
              </a:ext>
            </a:extLst>
          </p:cNvPr>
          <p:cNvCxnSpPr/>
          <p:nvPr/>
        </p:nvCxnSpPr>
        <p:spPr>
          <a:xfrm>
            <a:off x="872377" y="1551398"/>
            <a:ext cx="2876764"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263296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2301" name="Rectangle 79">
            <a:extLst>
              <a:ext uri="{FF2B5EF4-FFF2-40B4-BE49-F238E27FC236}">
                <a16:creationId xmlns:a16="http://schemas.microsoft.com/office/drawing/2014/main" id="{EEE96A74-B62B-4642-AB22-7776A5F48C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51435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Avenir Next LT Pro"/>
              <a:ea typeface="+mn-ea"/>
              <a:cs typeface="+mn-cs"/>
            </a:endParaRPr>
          </a:p>
        </p:txBody>
      </p:sp>
      <p:sp>
        <p:nvSpPr>
          <p:cNvPr id="12292" name="Rectangle 2">
            <a:extLst>
              <a:ext uri="{FF2B5EF4-FFF2-40B4-BE49-F238E27FC236}">
                <a16:creationId xmlns:a16="http://schemas.microsoft.com/office/drawing/2014/main" id="{6004B18D-45C5-9841-8007-2EB66F945165}"/>
              </a:ext>
            </a:extLst>
          </p:cNvPr>
          <p:cNvSpPr>
            <a:spLocks noGrp="1" noChangeArrowheads="1"/>
          </p:cNvSpPr>
          <p:nvPr>
            <p:ph type="title"/>
          </p:nvPr>
        </p:nvSpPr>
        <p:spPr>
          <a:xfrm>
            <a:off x="590568" y="330773"/>
            <a:ext cx="2143089" cy="4477948"/>
          </a:xfrm>
          <a:ln>
            <a:solidFill>
              <a:schemeClr val="tx1"/>
            </a:solidFill>
          </a:ln>
        </p:spPr>
        <p:txBody>
          <a:bodyPr anchor="t">
            <a:noAutofit/>
          </a:bodyPr>
          <a:lstStyle/>
          <a:p>
            <a:pPr algn="ctr"/>
            <a:r>
              <a:rPr lang="en-US" altLang="en-US" sz="2400" dirty="0">
                <a:latin typeface="+mn-lt"/>
              </a:rPr>
              <a:t>The ethical action that treats all human beings equally, or if unequally, then fairly based on some defensible standard</a:t>
            </a:r>
          </a:p>
        </p:txBody>
      </p:sp>
      <p:cxnSp>
        <p:nvCxnSpPr>
          <p:cNvPr id="12302" name="Straight Connector 81">
            <a:extLst>
              <a:ext uri="{FF2B5EF4-FFF2-40B4-BE49-F238E27FC236}">
                <a16:creationId xmlns:a16="http://schemas.microsoft.com/office/drawing/2014/main" id="{9B4757C4-228A-47E5-94C8-058312AB27F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324225" y="405000"/>
            <a:ext cx="0" cy="4333500"/>
          </a:xfrm>
          <a:prstGeom prst="line">
            <a:avLst/>
          </a:prstGeom>
          <a:ln w="12700">
            <a:solidFill>
              <a:srgbClr val="FFFFFF"/>
            </a:solidFill>
          </a:ln>
        </p:spPr>
        <p:style>
          <a:lnRef idx="1">
            <a:schemeClr val="accent1"/>
          </a:lnRef>
          <a:fillRef idx="0">
            <a:schemeClr val="accent1"/>
          </a:fillRef>
          <a:effectRef idx="0">
            <a:schemeClr val="accent1"/>
          </a:effectRef>
          <a:fontRef idx="minor">
            <a:schemeClr val="tx1"/>
          </a:fontRef>
        </p:style>
      </p:cxnSp>
      <p:sp>
        <p:nvSpPr>
          <p:cNvPr id="12290" name="Footer Placeholder 3">
            <a:extLst>
              <a:ext uri="{FF2B5EF4-FFF2-40B4-BE49-F238E27FC236}">
                <a16:creationId xmlns:a16="http://schemas.microsoft.com/office/drawing/2014/main" id="{494EB07B-05C0-8544-8146-35FF15D20410}"/>
              </a:ext>
            </a:extLst>
          </p:cNvPr>
          <p:cNvSpPr>
            <a:spLocks noGrp="1"/>
          </p:cNvSpPr>
          <p:nvPr>
            <p:ph type="ftr" sz="quarter" idx="10"/>
          </p:nvPr>
        </p:nvSpPr>
        <p:spPr>
          <a:noFill/>
        </p:spPr>
        <p:txBody>
          <a:bodyPr/>
          <a:lstStyle>
            <a:lvl1pPr eaLnBrk="0" hangingPunct="0">
              <a:defRPr>
                <a:solidFill>
                  <a:schemeClr val="tx1"/>
                </a:solidFill>
                <a:latin typeface="Arial" panose="020B0604020202020204" pitchFamily="34" charset="0"/>
              </a:defRPr>
            </a:lvl1pPr>
            <a:lvl2pPr marL="557213" indent="-214313" eaLnBrk="0" hangingPunct="0">
              <a:defRPr>
                <a:solidFill>
                  <a:schemeClr val="tx1"/>
                </a:solidFill>
                <a:latin typeface="Arial" panose="020B0604020202020204" pitchFamily="34" charset="0"/>
              </a:defRPr>
            </a:lvl2pPr>
            <a:lvl3pPr marL="857250" indent="-171450" eaLnBrk="0" hangingPunct="0">
              <a:defRPr>
                <a:solidFill>
                  <a:schemeClr val="tx1"/>
                </a:solidFill>
                <a:latin typeface="Arial" panose="020B0604020202020204" pitchFamily="34" charset="0"/>
              </a:defRPr>
            </a:lvl3pPr>
            <a:lvl4pPr marL="1200150" indent="-171450" eaLnBrk="0" hangingPunct="0">
              <a:defRPr>
                <a:solidFill>
                  <a:schemeClr val="tx1"/>
                </a:solidFill>
                <a:latin typeface="Arial" panose="020B0604020202020204" pitchFamily="34" charset="0"/>
              </a:defRPr>
            </a:lvl4pPr>
            <a:lvl5pPr marL="1543050" indent="-171450" eaLnBrk="0" hangingPunct="0">
              <a:defRPr>
                <a:solidFill>
                  <a:schemeClr val="tx1"/>
                </a:solidFill>
                <a:latin typeface="Arial" panose="020B0604020202020204" pitchFamily="34" charset="0"/>
              </a:defRPr>
            </a:lvl5pPr>
            <a:lvl6pPr marL="1885950" indent="-171450" eaLnBrk="0" fontAlgn="base" hangingPunct="0">
              <a:spcBef>
                <a:spcPct val="0"/>
              </a:spcBef>
              <a:spcAft>
                <a:spcPct val="0"/>
              </a:spcAft>
              <a:defRPr>
                <a:solidFill>
                  <a:schemeClr val="tx1"/>
                </a:solidFill>
                <a:latin typeface="Arial" panose="020B0604020202020204" pitchFamily="34" charset="0"/>
              </a:defRPr>
            </a:lvl6pPr>
            <a:lvl7pPr marL="2228850" indent="-171450" eaLnBrk="0" fontAlgn="base" hangingPunct="0">
              <a:spcBef>
                <a:spcPct val="0"/>
              </a:spcBef>
              <a:spcAft>
                <a:spcPct val="0"/>
              </a:spcAft>
              <a:defRPr>
                <a:solidFill>
                  <a:schemeClr val="tx1"/>
                </a:solidFill>
                <a:latin typeface="Arial" panose="020B0604020202020204" pitchFamily="34" charset="0"/>
              </a:defRPr>
            </a:lvl7pPr>
            <a:lvl8pPr marL="2571750" indent="-171450" eaLnBrk="0" fontAlgn="base" hangingPunct="0">
              <a:spcBef>
                <a:spcPct val="0"/>
              </a:spcBef>
              <a:spcAft>
                <a:spcPct val="0"/>
              </a:spcAft>
              <a:defRPr>
                <a:solidFill>
                  <a:schemeClr val="tx1"/>
                </a:solidFill>
                <a:latin typeface="Arial" panose="020B0604020202020204" pitchFamily="34" charset="0"/>
              </a:defRPr>
            </a:lvl8pPr>
            <a:lvl9pPr marL="2914650" indent="-17145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685800" rtl="0" eaLnBrk="1" fontAlgn="auto" latinLnBrk="0" hangingPunct="1">
              <a:lnSpc>
                <a:spcPct val="100000"/>
              </a:lnSpc>
              <a:spcBef>
                <a:spcPts val="0"/>
              </a:spcBef>
              <a:spcAft>
                <a:spcPts val="600"/>
              </a:spcAft>
              <a:buClrTx/>
              <a:buSzTx/>
              <a:buFontTx/>
              <a:buNone/>
              <a:tabLst/>
              <a:defRPr/>
            </a:pPr>
            <a:r>
              <a:rPr kumimoji="0" lang="en-US" altLang="en-US" sz="1000" b="1" i="0" u="none" strike="noStrike" kern="1200" cap="all" spc="200" normalizeH="0" baseline="0" noProof="0">
                <a:ln>
                  <a:noFill/>
                </a:ln>
                <a:solidFill>
                  <a:srgbClr val="DAE3E3"/>
                </a:solidFill>
                <a:effectLst/>
                <a:uLnTx/>
                <a:uFillTx/>
                <a:latin typeface="StoneSans" pitchFamily="34" charset="0"/>
                <a:ea typeface="+mn-ea"/>
                <a:cs typeface="+mn-cs"/>
              </a:rPr>
              <a:t>Making the Right Choice! </a:t>
            </a:r>
          </a:p>
        </p:txBody>
      </p:sp>
      <p:sp>
        <p:nvSpPr>
          <p:cNvPr id="12291" name="Slide Number Placeholder 4">
            <a:extLst>
              <a:ext uri="{FF2B5EF4-FFF2-40B4-BE49-F238E27FC236}">
                <a16:creationId xmlns:a16="http://schemas.microsoft.com/office/drawing/2014/main" id="{76644011-C852-BD4E-9BD0-22D342F22E9B}"/>
              </a:ext>
            </a:extLst>
          </p:cNvPr>
          <p:cNvSpPr>
            <a:spLocks noGrp="1"/>
          </p:cNvSpPr>
          <p:nvPr>
            <p:ph type="sldNum" sz="quarter" idx="11"/>
          </p:nvPr>
        </p:nvSpPr>
        <p:spPr>
          <a:noFill/>
        </p:spPr>
        <p:txBody>
          <a:bodyPr/>
          <a:lstStyle>
            <a:lvl1pPr eaLnBrk="0" hangingPunct="0">
              <a:defRPr>
                <a:solidFill>
                  <a:schemeClr val="tx1"/>
                </a:solidFill>
                <a:latin typeface="Arial" panose="020B0604020202020204" pitchFamily="34" charset="0"/>
              </a:defRPr>
            </a:lvl1pPr>
            <a:lvl2pPr marL="557213" indent="-214313" eaLnBrk="0" hangingPunct="0">
              <a:defRPr>
                <a:solidFill>
                  <a:schemeClr val="tx1"/>
                </a:solidFill>
                <a:latin typeface="Arial" panose="020B0604020202020204" pitchFamily="34" charset="0"/>
              </a:defRPr>
            </a:lvl2pPr>
            <a:lvl3pPr marL="857250" indent="-171450" eaLnBrk="0" hangingPunct="0">
              <a:defRPr>
                <a:solidFill>
                  <a:schemeClr val="tx1"/>
                </a:solidFill>
                <a:latin typeface="Arial" panose="020B0604020202020204" pitchFamily="34" charset="0"/>
              </a:defRPr>
            </a:lvl3pPr>
            <a:lvl4pPr marL="1200150" indent="-171450" eaLnBrk="0" hangingPunct="0">
              <a:defRPr>
                <a:solidFill>
                  <a:schemeClr val="tx1"/>
                </a:solidFill>
                <a:latin typeface="Arial" panose="020B0604020202020204" pitchFamily="34" charset="0"/>
              </a:defRPr>
            </a:lvl4pPr>
            <a:lvl5pPr marL="1543050" indent="-171450" eaLnBrk="0" hangingPunct="0">
              <a:defRPr>
                <a:solidFill>
                  <a:schemeClr val="tx1"/>
                </a:solidFill>
                <a:latin typeface="Arial" panose="020B0604020202020204" pitchFamily="34" charset="0"/>
              </a:defRPr>
            </a:lvl5pPr>
            <a:lvl6pPr marL="1885950" indent="-171450" eaLnBrk="0" fontAlgn="base" hangingPunct="0">
              <a:spcBef>
                <a:spcPct val="0"/>
              </a:spcBef>
              <a:spcAft>
                <a:spcPct val="0"/>
              </a:spcAft>
              <a:defRPr>
                <a:solidFill>
                  <a:schemeClr val="tx1"/>
                </a:solidFill>
                <a:latin typeface="Arial" panose="020B0604020202020204" pitchFamily="34" charset="0"/>
              </a:defRPr>
            </a:lvl6pPr>
            <a:lvl7pPr marL="2228850" indent="-171450" eaLnBrk="0" fontAlgn="base" hangingPunct="0">
              <a:spcBef>
                <a:spcPct val="0"/>
              </a:spcBef>
              <a:spcAft>
                <a:spcPct val="0"/>
              </a:spcAft>
              <a:defRPr>
                <a:solidFill>
                  <a:schemeClr val="tx1"/>
                </a:solidFill>
                <a:latin typeface="Arial" panose="020B0604020202020204" pitchFamily="34" charset="0"/>
              </a:defRPr>
            </a:lvl7pPr>
            <a:lvl8pPr marL="2571750" indent="-171450" eaLnBrk="0" fontAlgn="base" hangingPunct="0">
              <a:spcBef>
                <a:spcPct val="0"/>
              </a:spcBef>
              <a:spcAft>
                <a:spcPct val="0"/>
              </a:spcAft>
              <a:defRPr>
                <a:solidFill>
                  <a:schemeClr val="tx1"/>
                </a:solidFill>
                <a:latin typeface="Arial" panose="020B0604020202020204" pitchFamily="34" charset="0"/>
              </a:defRPr>
            </a:lvl8pPr>
            <a:lvl9pPr marL="2914650" indent="-171450"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685800" rtl="0" eaLnBrk="1" fontAlgn="auto" latinLnBrk="0" hangingPunct="1">
              <a:lnSpc>
                <a:spcPct val="100000"/>
              </a:lnSpc>
              <a:spcBef>
                <a:spcPts val="0"/>
              </a:spcBef>
              <a:spcAft>
                <a:spcPts val="600"/>
              </a:spcAft>
              <a:buClrTx/>
              <a:buSzTx/>
              <a:buFontTx/>
              <a:buNone/>
              <a:tabLst/>
              <a:defRPr/>
            </a:pPr>
            <a:fld id="{165D8364-45C9-684C-8230-FCF40FAB0EC0}" type="slidenum">
              <a:rPr kumimoji="0" lang="en-US" altLang="en-US" sz="1000" b="0" i="0" u="none" strike="noStrike" kern="1200" cap="all" spc="300" normalizeH="0" baseline="0" noProof="0" smtClean="0">
                <a:ln>
                  <a:noFill/>
                </a:ln>
                <a:solidFill>
                  <a:srgbClr val="ED8D28"/>
                </a:solidFill>
                <a:effectLst/>
                <a:uLnTx/>
                <a:uFillTx/>
                <a:latin typeface="Arial" panose="020B0604020202020204" pitchFamily="34" charset="0"/>
                <a:ea typeface="+mn-ea"/>
                <a:cs typeface="+mn-cs"/>
              </a:rPr>
              <a:pPr marL="0" marR="0" lvl="0" indent="0" algn="ctr" defTabSz="685800" rtl="0" eaLnBrk="1" fontAlgn="auto" latinLnBrk="0" hangingPunct="1">
                <a:lnSpc>
                  <a:spcPct val="100000"/>
                </a:lnSpc>
                <a:spcBef>
                  <a:spcPts val="0"/>
                </a:spcBef>
                <a:spcAft>
                  <a:spcPts val="600"/>
                </a:spcAft>
                <a:buClrTx/>
                <a:buSzTx/>
                <a:buFontTx/>
                <a:buNone/>
                <a:tabLst/>
                <a:defRPr/>
              </a:pPr>
              <a:t>10</a:t>
            </a:fld>
            <a:endParaRPr kumimoji="0" lang="en-US" altLang="en-US" sz="1000" b="0" i="0" u="none" strike="noStrike" kern="1200" cap="all" spc="300" normalizeH="0" baseline="0" noProof="0">
              <a:ln>
                <a:noFill/>
              </a:ln>
              <a:solidFill>
                <a:srgbClr val="ED8D28"/>
              </a:solidFill>
              <a:effectLst/>
              <a:uLnTx/>
              <a:uFillTx/>
              <a:latin typeface="Arial" panose="020B0604020202020204" pitchFamily="34" charset="0"/>
              <a:ea typeface="+mn-ea"/>
              <a:cs typeface="+mn-cs"/>
            </a:endParaRPr>
          </a:p>
        </p:txBody>
      </p:sp>
      <p:graphicFrame>
        <p:nvGraphicFramePr>
          <p:cNvPr id="12299" name="Rectangle 3">
            <a:extLst>
              <a:ext uri="{FF2B5EF4-FFF2-40B4-BE49-F238E27FC236}">
                <a16:creationId xmlns:a16="http://schemas.microsoft.com/office/drawing/2014/main" id="{3C387357-AC46-4E47-B939-A3DD24B81FDC}"/>
              </a:ext>
            </a:extLst>
          </p:cNvPr>
          <p:cNvGraphicFramePr/>
          <p:nvPr>
            <p:extLst>
              <p:ext uri="{D42A27DB-BD31-4B8C-83A1-F6EECF244321}">
                <p14:modId xmlns:p14="http://schemas.microsoft.com/office/powerpoint/2010/main" val="3723915770"/>
              </p:ext>
            </p:extLst>
          </p:nvPr>
        </p:nvGraphicFramePr>
        <p:xfrm>
          <a:off x="3736661" y="402997"/>
          <a:ext cx="5001594" cy="43335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800373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2301" name="Rectangle 79">
            <a:extLst>
              <a:ext uri="{FF2B5EF4-FFF2-40B4-BE49-F238E27FC236}">
                <a16:creationId xmlns:a16="http://schemas.microsoft.com/office/drawing/2014/main" id="{EEE96A74-B62B-4642-AB22-7776A5F48C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51435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Avenir Next LT Pro"/>
              <a:ea typeface="+mn-ea"/>
              <a:cs typeface="+mn-cs"/>
            </a:endParaRPr>
          </a:p>
        </p:txBody>
      </p:sp>
      <p:sp>
        <p:nvSpPr>
          <p:cNvPr id="12292" name="Rectangle 2">
            <a:extLst>
              <a:ext uri="{FF2B5EF4-FFF2-40B4-BE49-F238E27FC236}">
                <a16:creationId xmlns:a16="http://schemas.microsoft.com/office/drawing/2014/main" id="{6004B18D-45C5-9841-8007-2EB66F945165}"/>
              </a:ext>
            </a:extLst>
          </p:cNvPr>
          <p:cNvSpPr>
            <a:spLocks noGrp="1" noChangeArrowheads="1"/>
          </p:cNvSpPr>
          <p:nvPr>
            <p:ph type="title"/>
          </p:nvPr>
        </p:nvSpPr>
        <p:spPr>
          <a:xfrm>
            <a:off x="520284" y="1383929"/>
            <a:ext cx="2283657" cy="2371635"/>
          </a:xfrm>
          <a:ln>
            <a:solidFill>
              <a:schemeClr val="tx1"/>
            </a:solidFill>
          </a:ln>
        </p:spPr>
        <p:txBody>
          <a:bodyPr anchor="t">
            <a:noAutofit/>
          </a:bodyPr>
          <a:lstStyle/>
          <a:p>
            <a:pPr algn="ctr"/>
            <a:r>
              <a:rPr lang="en-US" altLang="en-US" sz="2400" dirty="0">
                <a:latin typeface="+mn-lt"/>
              </a:rPr>
              <a:t>The ethical action that contributes to the good of the community</a:t>
            </a:r>
          </a:p>
        </p:txBody>
      </p:sp>
      <p:cxnSp>
        <p:nvCxnSpPr>
          <p:cNvPr id="12302" name="Straight Connector 81">
            <a:extLst>
              <a:ext uri="{FF2B5EF4-FFF2-40B4-BE49-F238E27FC236}">
                <a16:creationId xmlns:a16="http://schemas.microsoft.com/office/drawing/2014/main" id="{9B4757C4-228A-47E5-94C8-058312AB27F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324225" y="405000"/>
            <a:ext cx="0" cy="4333500"/>
          </a:xfrm>
          <a:prstGeom prst="line">
            <a:avLst/>
          </a:prstGeom>
          <a:ln w="12700">
            <a:solidFill>
              <a:srgbClr val="FFFFFF"/>
            </a:solidFill>
          </a:ln>
        </p:spPr>
        <p:style>
          <a:lnRef idx="1">
            <a:schemeClr val="accent1"/>
          </a:lnRef>
          <a:fillRef idx="0">
            <a:schemeClr val="accent1"/>
          </a:fillRef>
          <a:effectRef idx="0">
            <a:schemeClr val="accent1"/>
          </a:effectRef>
          <a:fontRef idx="minor">
            <a:schemeClr val="tx1"/>
          </a:fontRef>
        </p:style>
      </p:cxnSp>
      <p:sp>
        <p:nvSpPr>
          <p:cNvPr id="12290" name="Footer Placeholder 3">
            <a:extLst>
              <a:ext uri="{FF2B5EF4-FFF2-40B4-BE49-F238E27FC236}">
                <a16:creationId xmlns:a16="http://schemas.microsoft.com/office/drawing/2014/main" id="{494EB07B-05C0-8544-8146-35FF15D20410}"/>
              </a:ext>
            </a:extLst>
          </p:cNvPr>
          <p:cNvSpPr>
            <a:spLocks noGrp="1"/>
          </p:cNvSpPr>
          <p:nvPr>
            <p:ph type="ftr" sz="quarter" idx="10"/>
          </p:nvPr>
        </p:nvSpPr>
        <p:spPr>
          <a:noFill/>
        </p:spPr>
        <p:txBody>
          <a:bodyPr/>
          <a:lstStyle>
            <a:lvl1pPr eaLnBrk="0" hangingPunct="0">
              <a:defRPr>
                <a:solidFill>
                  <a:schemeClr val="tx1"/>
                </a:solidFill>
                <a:latin typeface="Arial" panose="020B0604020202020204" pitchFamily="34" charset="0"/>
              </a:defRPr>
            </a:lvl1pPr>
            <a:lvl2pPr marL="557213" indent="-214313" eaLnBrk="0" hangingPunct="0">
              <a:defRPr>
                <a:solidFill>
                  <a:schemeClr val="tx1"/>
                </a:solidFill>
                <a:latin typeface="Arial" panose="020B0604020202020204" pitchFamily="34" charset="0"/>
              </a:defRPr>
            </a:lvl2pPr>
            <a:lvl3pPr marL="857250" indent="-171450" eaLnBrk="0" hangingPunct="0">
              <a:defRPr>
                <a:solidFill>
                  <a:schemeClr val="tx1"/>
                </a:solidFill>
                <a:latin typeface="Arial" panose="020B0604020202020204" pitchFamily="34" charset="0"/>
              </a:defRPr>
            </a:lvl3pPr>
            <a:lvl4pPr marL="1200150" indent="-171450" eaLnBrk="0" hangingPunct="0">
              <a:defRPr>
                <a:solidFill>
                  <a:schemeClr val="tx1"/>
                </a:solidFill>
                <a:latin typeface="Arial" panose="020B0604020202020204" pitchFamily="34" charset="0"/>
              </a:defRPr>
            </a:lvl4pPr>
            <a:lvl5pPr marL="1543050" indent="-171450" eaLnBrk="0" hangingPunct="0">
              <a:defRPr>
                <a:solidFill>
                  <a:schemeClr val="tx1"/>
                </a:solidFill>
                <a:latin typeface="Arial" panose="020B0604020202020204" pitchFamily="34" charset="0"/>
              </a:defRPr>
            </a:lvl5pPr>
            <a:lvl6pPr marL="1885950" indent="-171450" eaLnBrk="0" fontAlgn="base" hangingPunct="0">
              <a:spcBef>
                <a:spcPct val="0"/>
              </a:spcBef>
              <a:spcAft>
                <a:spcPct val="0"/>
              </a:spcAft>
              <a:defRPr>
                <a:solidFill>
                  <a:schemeClr val="tx1"/>
                </a:solidFill>
                <a:latin typeface="Arial" panose="020B0604020202020204" pitchFamily="34" charset="0"/>
              </a:defRPr>
            </a:lvl6pPr>
            <a:lvl7pPr marL="2228850" indent="-171450" eaLnBrk="0" fontAlgn="base" hangingPunct="0">
              <a:spcBef>
                <a:spcPct val="0"/>
              </a:spcBef>
              <a:spcAft>
                <a:spcPct val="0"/>
              </a:spcAft>
              <a:defRPr>
                <a:solidFill>
                  <a:schemeClr val="tx1"/>
                </a:solidFill>
                <a:latin typeface="Arial" panose="020B0604020202020204" pitchFamily="34" charset="0"/>
              </a:defRPr>
            </a:lvl7pPr>
            <a:lvl8pPr marL="2571750" indent="-171450" eaLnBrk="0" fontAlgn="base" hangingPunct="0">
              <a:spcBef>
                <a:spcPct val="0"/>
              </a:spcBef>
              <a:spcAft>
                <a:spcPct val="0"/>
              </a:spcAft>
              <a:defRPr>
                <a:solidFill>
                  <a:schemeClr val="tx1"/>
                </a:solidFill>
                <a:latin typeface="Arial" panose="020B0604020202020204" pitchFamily="34" charset="0"/>
              </a:defRPr>
            </a:lvl8pPr>
            <a:lvl9pPr marL="2914650" indent="-17145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685800" rtl="0" eaLnBrk="1" fontAlgn="auto" latinLnBrk="0" hangingPunct="1">
              <a:lnSpc>
                <a:spcPct val="100000"/>
              </a:lnSpc>
              <a:spcBef>
                <a:spcPts val="0"/>
              </a:spcBef>
              <a:spcAft>
                <a:spcPts val="600"/>
              </a:spcAft>
              <a:buClrTx/>
              <a:buSzTx/>
              <a:buFontTx/>
              <a:buNone/>
              <a:tabLst/>
              <a:defRPr/>
            </a:pPr>
            <a:r>
              <a:rPr kumimoji="0" lang="en-US" altLang="en-US" sz="1000" b="1" i="0" u="none" strike="noStrike" kern="1200" cap="all" spc="200" normalizeH="0" baseline="0" noProof="0">
                <a:ln>
                  <a:noFill/>
                </a:ln>
                <a:solidFill>
                  <a:srgbClr val="DAE3E3"/>
                </a:solidFill>
                <a:effectLst/>
                <a:uLnTx/>
                <a:uFillTx/>
                <a:latin typeface="StoneSans" pitchFamily="34" charset="0"/>
                <a:ea typeface="+mn-ea"/>
                <a:cs typeface="+mn-cs"/>
              </a:rPr>
              <a:t>Making the Right Choice! </a:t>
            </a:r>
          </a:p>
        </p:txBody>
      </p:sp>
      <p:sp>
        <p:nvSpPr>
          <p:cNvPr id="12291" name="Slide Number Placeholder 4">
            <a:extLst>
              <a:ext uri="{FF2B5EF4-FFF2-40B4-BE49-F238E27FC236}">
                <a16:creationId xmlns:a16="http://schemas.microsoft.com/office/drawing/2014/main" id="{76644011-C852-BD4E-9BD0-22D342F22E9B}"/>
              </a:ext>
            </a:extLst>
          </p:cNvPr>
          <p:cNvSpPr>
            <a:spLocks noGrp="1"/>
          </p:cNvSpPr>
          <p:nvPr>
            <p:ph type="sldNum" sz="quarter" idx="11"/>
          </p:nvPr>
        </p:nvSpPr>
        <p:spPr>
          <a:noFill/>
        </p:spPr>
        <p:txBody>
          <a:bodyPr/>
          <a:lstStyle>
            <a:lvl1pPr eaLnBrk="0" hangingPunct="0">
              <a:defRPr>
                <a:solidFill>
                  <a:schemeClr val="tx1"/>
                </a:solidFill>
                <a:latin typeface="Arial" panose="020B0604020202020204" pitchFamily="34" charset="0"/>
              </a:defRPr>
            </a:lvl1pPr>
            <a:lvl2pPr marL="557213" indent="-214313" eaLnBrk="0" hangingPunct="0">
              <a:defRPr>
                <a:solidFill>
                  <a:schemeClr val="tx1"/>
                </a:solidFill>
                <a:latin typeface="Arial" panose="020B0604020202020204" pitchFamily="34" charset="0"/>
              </a:defRPr>
            </a:lvl2pPr>
            <a:lvl3pPr marL="857250" indent="-171450" eaLnBrk="0" hangingPunct="0">
              <a:defRPr>
                <a:solidFill>
                  <a:schemeClr val="tx1"/>
                </a:solidFill>
                <a:latin typeface="Arial" panose="020B0604020202020204" pitchFamily="34" charset="0"/>
              </a:defRPr>
            </a:lvl3pPr>
            <a:lvl4pPr marL="1200150" indent="-171450" eaLnBrk="0" hangingPunct="0">
              <a:defRPr>
                <a:solidFill>
                  <a:schemeClr val="tx1"/>
                </a:solidFill>
                <a:latin typeface="Arial" panose="020B0604020202020204" pitchFamily="34" charset="0"/>
              </a:defRPr>
            </a:lvl4pPr>
            <a:lvl5pPr marL="1543050" indent="-171450" eaLnBrk="0" hangingPunct="0">
              <a:defRPr>
                <a:solidFill>
                  <a:schemeClr val="tx1"/>
                </a:solidFill>
                <a:latin typeface="Arial" panose="020B0604020202020204" pitchFamily="34" charset="0"/>
              </a:defRPr>
            </a:lvl5pPr>
            <a:lvl6pPr marL="1885950" indent="-171450" eaLnBrk="0" fontAlgn="base" hangingPunct="0">
              <a:spcBef>
                <a:spcPct val="0"/>
              </a:spcBef>
              <a:spcAft>
                <a:spcPct val="0"/>
              </a:spcAft>
              <a:defRPr>
                <a:solidFill>
                  <a:schemeClr val="tx1"/>
                </a:solidFill>
                <a:latin typeface="Arial" panose="020B0604020202020204" pitchFamily="34" charset="0"/>
              </a:defRPr>
            </a:lvl6pPr>
            <a:lvl7pPr marL="2228850" indent="-171450" eaLnBrk="0" fontAlgn="base" hangingPunct="0">
              <a:spcBef>
                <a:spcPct val="0"/>
              </a:spcBef>
              <a:spcAft>
                <a:spcPct val="0"/>
              </a:spcAft>
              <a:defRPr>
                <a:solidFill>
                  <a:schemeClr val="tx1"/>
                </a:solidFill>
                <a:latin typeface="Arial" panose="020B0604020202020204" pitchFamily="34" charset="0"/>
              </a:defRPr>
            </a:lvl7pPr>
            <a:lvl8pPr marL="2571750" indent="-171450" eaLnBrk="0" fontAlgn="base" hangingPunct="0">
              <a:spcBef>
                <a:spcPct val="0"/>
              </a:spcBef>
              <a:spcAft>
                <a:spcPct val="0"/>
              </a:spcAft>
              <a:defRPr>
                <a:solidFill>
                  <a:schemeClr val="tx1"/>
                </a:solidFill>
                <a:latin typeface="Arial" panose="020B0604020202020204" pitchFamily="34" charset="0"/>
              </a:defRPr>
            </a:lvl8pPr>
            <a:lvl9pPr marL="2914650" indent="-171450"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685800" rtl="0" eaLnBrk="1" fontAlgn="auto" latinLnBrk="0" hangingPunct="1">
              <a:lnSpc>
                <a:spcPct val="100000"/>
              </a:lnSpc>
              <a:spcBef>
                <a:spcPts val="0"/>
              </a:spcBef>
              <a:spcAft>
                <a:spcPts val="600"/>
              </a:spcAft>
              <a:buClrTx/>
              <a:buSzTx/>
              <a:buFontTx/>
              <a:buNone/>
              <a:tabLst/>
              <a:defRPr/>
            </a:pPr>
            <a:fld id="{165D8364-45C9-684C-8230-FCF40FAB0EC0}" type="slidenum">
              <a:rPr kumimoji="0" lang="en-US" altLang="en-US" sz="1000" b="0" i="0" u="none" strike="noStrike" kern="1200" cap="all" spc="300" normalizeH="0" baseline="0" noProof="0" smtClean="0">
                <a:ln>
                  <a:noFill/>
                </a:ln>
                <a:solidFill>
                  <a:srgbClr val="ED8D28"/>
                </a:solidFill>
                <a:effectLst/>
                <a:uLnTx/>
                <a:uFillTx/>
                <a:latin typeface="Arial" panose="020B0604020202020204" pitchFamily="34" charset="0"/>
                <a:ea typeface="+mn-ea"/>
                <a:cs typeface="+mn-cs"/>
              </a:rPr>
              <a:pPr marL="0" marR="0" lvl="0" indent="0" algn="ctr" defTabSz="685800" rtl="0" eaLnBrk="1" fontAlgn="auto" latinLnBrk="0" hangingPunct="1">
                <a:lnSpc>
                  <a:spcPct val="100000"/>
                </a:lnSpc>
                <a:spcBef>
                  <a:spcPts val="0"/>
                </a:spcBef>
                <a:spcAft>
                  <a:spcPts val="600"/>
                </a:spcAft>
                <a:buClrTx/>
                <a:buSzTx/>
                <a:buFontTx/>
                <a:buNone/>
                <a:tabLst/>
                <a:defRPr/>
              </a:pPr>
              <a:t>11</a:t>
            </a:fld>
            <a:endParaRPr kumimoji="0" lang="en-US" altLang="en-US" sz="1000" b="0" i="0" u="none" strike="noStrike" kern="1200" cap="all" spc="300" normalizeH="0" baseline="0" noProof="0">
              <a:ln>
                <a:noFill/>
              </a:ln>
              <a:solidFill>
                <a:srgbClr val="ED8D28"/>
              </a:solidFill>
              <a:effectLst/>
              <a:uLnTx/>
              <a:uFillTx/>
              <a:latin typeface="Arial" panose="020B0604020202020204" pitchFamily="34" charset="0"/>
              <a:ea typeface="+mn-ea"/>
              <a:cs typeface="+mn-cs"/>
            </a:endParaRPr>
          </a:p>
        </p:txBody>
      </p:sp>
      <p:graphicFrame>
        <p:nvGraphicFramePr>
          <p:cNvPr id="12299" name="Rectangle 3">
            <a:extLst>
              <a:ext uri="{FF2B5EF4-FFF2-40B4-BE49-F238E27FC236}">
                <a16:creationId xmlns:a16="http://schemas.microsoft.com/office/drawing/2014/main" id="{3C387357-AC46-4E47-B939-A3DD24B81FDC}"/>
              </a:ext>
            </a:extLst>
          </p:cNvPr>
          <p:cNvGraphicFramePr/>
          <p:nvPr>
            <p:extLst>
              <p:ext uri="{D42A27DB-BD31-4B8C-83A1-F6EECF244321}">
                <p14:modId xmlns:p14="http://schemas.microsoft.com/office/powerpoint/2010/main" val="3929507121"/>
              </p:ext>
            </p:extLst>
          </p:nvPr>
        </p:nvGraphicFramePr>
        <p:xfrm>
          <a:off x="3736661" y="402997"/>
          <a:ext cx="5001594" cy="43335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059496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2301" name="Rectangle 79">
            <a:extLst>
              <a:ext uri="{FF2B5EF4-FFF2-40B4-BE49-F238E27FC236}">
                <a16:creationId xmlns:a16="http://schemas.microsoft.com/office/drawing/2014/main" id="{EEE96A74-B62B-4642-AB22-7776A5F48C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51435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Avenir Next LT Pro"/>
              <a:ea typeface="+mn-ea"/>
              <a:cs typeface="+mn-cs"/>
            </a:endParaRPr>
          </a:p>
        </p:txBody>
      </p:sp>
      <p:sp>
        <p:nvSpPr>
          <p:cNvPr id="12292" name="Rectangle 2">
            <a:extLst>
              <a:ext uri="{FF2B5EF4-FFF2-40B4-BE49-F238E27FC236}">
                <a16:creationId xmlns:a16="http://schemas.microsoft.com/office/drawing/2014/main" id="{6004B18D-45C5-9841-8007-2EB66F945165}"/>
              </a:ext>
            </a:extLst>
          </p:cNvPr>
          <p:cNvSpPr>
            <a:spLocks noGrp="1" noChangeArrowheads="1"/>
          </p:cNvSpPr>
          <p:nvPr>
            <p:ph type="title"/>
          </p:nvPr>
        </p:nvSpPr>
        <p:spPr>
          <a:xfrm>
            <a:off x="520284" y="1602435"/>
            <a:ext cx="2283657" cy="1934624"/>
          </a:xfrm>
          <a:ln>
            <a:solidFill>
              <a:schemeClr val="tx1"/>
            </a:solidFill>
          </a:ln>
        </p:spPr>
        <p:txBody>
          <a:bodyPr anchor="t">
            <a:noAutofit/>
          </a:bodyPr>
          <a:lstStyle/>
          <a:p>
            <a:pPr algn="ctr"/>
            <a:r>
              <a:rPr lang="en-US" altLang="en-US" sz="2400" dirty="0">
                <a:latin typeface="+mn-lt"/>
              </a:rPr>
              <a:t>The ethical action that is consistent with certain ideal virtues</a:t>
            </a:r>
          </a:p>
        </p:txBody>
      </p:sp>
      <p:cxnSp>
        <p:nvCxnSpPr>
          <p:cNvPr id="12302" name="Straight Connector 81">
            <a:extLst>
              <a:ext uri="{FF2B5EF4-FFF2-40B4-BE49-F238E27FC236}">
                <a16:creationId xmlns:a16="http://schemas.microsoft.com/office/drawing/2014/main" id="{9B4757C4-228A-47E5-94C8-058312AB27F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324225" y="405000"/>
            <a:ext cx="0" cy="4333500"/>
          </a:xfrm>
          <a:prstGeom prst="line">
            <a:avLst/>
          </a:prstGeom>
          <a:ln w="12700">
            <a:solidFill>
              <a:srgbClr val="FFFFFF"/>
            </a:solidFill>
          </a:ln>
        </p:spPr>
        <p:style>
          <a:lnRef idx="1">
            <a:schemeClr val="accent1"/>
          </a:lnRef>
          <a:fillRef idx="0">
            <a:schemeClr val="accent1"/>
          </a:fillRef>
          <a:effectRef idx="0">
            <a:schemeClr val="accent1"/>
          </a:effectRef>
          <a:fontRef idx="minor">
            <a:schemeClr val="tx1"/>
          </a:fontRef>
        </p:style>
      </p:cxnSp>
      <p:sp>
        <p:nvSpPr>
          <p:cNvPr id="12290" name="Footer Placeholder 3">
            <a:extLst>
              <a:ext uri="{FF2B5EF4-FFF2-40B4-BE49-F238E27FC236}">
                <a16:creationId xmlns:a16="http://schemas.microsoft.com/office/drawing/2014/main" id="{494EB07B-05C0-8544-8146-35FF15D20410}"/>
              </a:ext>
            </a:extLst>
          </p:cNvPr>
          <p:cNvSpPr>
            <a:spLocks noGrp="1"/>
          </p:cNvSpPr>
          <p:nvPr>
            <p:ph type="ftr" sz="quarter" idx="10"/>
          </p:nvPr>
        </p:nvSpPr>
        <p:spPr>
          <a:noFill/>
        </p:spPr>
        <p:txBody>
          <a:bodyPr/>
          <a:lstStyle>
            <a:lvl1pPr eaLnBrk="0" hangingPunct="0">
              <a:defRPr>
                <a:solidFill>
                  <a:schemeClr val="tx1"/>
                </a:solidFill>
                <a:latin typeface="Arial" panose="020B0604020202020204" pitchFamily="34" charset="0"/>
              </a:defRPr>
            </a:lvl1pPr>
            <a:lvl2pPr marL="557213" indent="-214313" eaLnBrk="0" hangingPunct="0">
              <a:defRPr>
                <a:solidFill>
                  <a:schemeClr val="tx1"/>
                </a:solidFill>
                <a:latin typeface="Arial" panose="020B0604020202020204" pitchFamily="34" charset="0"/>
              </a:defRPr>
            </a:lvl2pPr>
            <a:lvl3pPr marL="857250" indent="-171450" eaLnBrk="0" hangingPunct="0">
              <a:defRPr>
                <a:solidFill>
                  <a:schemeClr val="tx1"/>
                </a:solidFill>
                <a:latin typeface="Arial" panose="020B0604020202020204" pitchFamily="34" charset="0"/>
              </a:defRPr>
            </a:lvl3pPr>
            <a:lvl4pPr marL="1200150" indent="-171450" eaLnBrk="0" hangingPunct="0">
              <a:defRPr>
                <a:solidFill>
                  <a:schemeClr val="tx1"/>
                </a:solidFill>
                <a:latin typeface="Arial" panose="020B0604020202020204" pitchFamily="34" charset="0"/>
              </a:defRPr>
            </a:lvl4pPr>
            <a:lvl5pPr marL="1543050" indent="-171450" eaLnBrk="0" hangingPunct="0">
              <a:defRPr>
                <a:solidFill>
                  <a:schemeClr val="tx1"/>
                </a:solidFill>
                <a:latin typeface="Arial" panose="020B0604020202020204" pitchFamily="34" charset="0"/>
              </a:defRPr>
            </a:lvl5pPr>
            <a:lvl6pPr marL="1885950" indent="-171450" eaLnBrk="0" fontAlgn="base" hangingPunct="0">
              <a:spcBef>
                <a:spcPct val="0"/>
              </a:spcBef>
              <a:spcAft>
                <a:spcPct val="0"/>
              </a:spcAft>
              <a:defRPr>
                <a:solidFill>
                  <a:schemeClr val="tx1"/>
                </a:solidFill>
                <a:latin typeface="Arial" panose="020B0604020202020204" pitchFamily="34" charset="0"/>
              </a:defRPr>
            </a:lvl6pPr>
            <a:lvl7pPr marL="2228850" indent="-171450" eaLnBrk="0" fontAlgn="base" hangingPunct="0">
              <a:spcBef>
                <a:spcPct val="0"/>
              </a:spcBef>
              <a:spcAft>
                <a:spcPct val="0"/>
              </a:spcAft>
              <a:defRPr>
                <a:solidFill>
                  <a:schemeClr val="tx1"/>
                </a:solidFill>
                <a:latin typeface="Arial" panose="020B0604020202020204" pitchFamily="34" charset="0"/>
              </a:defRPr>
            </a:lvl7pPr>
            <a:lvl8pPr marL="2571750" indent="-171450" eaLnBrk="0" fontAlgn="base" hangingPunct="0">
              <a:spcBef>
                <a:spcPct val="0"/>
              </a:spcBef>
              <a:spcAft>
                <a:spcPct val="0"/>
              </a:spcAft>
              <a:defRPr>
                <a:solidFill>
                  <a:schemeClr val="tx1"/>
                </a:solidFill>
                <a:latin typeface="Arial" panose="020B0604020202020204" pitchFamily="34" charset="0"/>
              </a:defRPr>
            </a:lvl8pPr>
            <a:lvl9pPr marL="2914650" indent="-17145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685800" rtl="0" eaLnBrk="1" fontAlgn="auto" latinLnBrk="0" hangingPunct="1">
              <a:lnSpc>
                <a:spcPct val="100000"/>
              </a:lnSpc>
              <a:spcBef>
                <a:spcPts val="0"/>
              </a:spcBef>
              <a:spcAft>
                <a:spcPts val="600"/>
              </a:spcAft>
              <a:buClrTx/>
              <a:buSzTx/>
              <a:buFontTx/>
              <a:buNone/>
              <a:tabLst/>
              <a:defRPr/>
            </a:pPr>
            <a:r>
              <a:rPr kumimoji="0" lang="en-US" altLang="en-US" sz="1000" b="1" i="0" u="none" strike="noStrike" kern="1200" cap="all" spc="200" normalizeH="0" baseline="0" noProof="0">
                <a:ln>
                  <a:noFill/>
                </a:ln>
                <a:solidFill>
                  <a:srgbClr val="DAE3E3"/>
                </a:solidFill>
                <a:effectLst/>
                <a:uLnTx/>
                <a:uFillTx/>
                <a:latin typeface="StoneSans" pitchFamily="34" charset="0"/>
                <a:ea typeface="+mn-ea"/>
                <a:cs typeface="+mn-cs"/>
              </a:rPr>
              <a:t>Making the Right Choice! </a:t>
            </a:r>
          </a:p>
        </p:txBody>
      </p:sp>
      <p:sp>
        <p:nvSpPr>
          <p:cNvPr id="12291" name="Slide Number Placeholder 4">
            <a:extLst>
              <a:ext uri="{FF2B5EF4-FFF2-40B4-BE49-F238E27FC236}">
                <a16:creationId xmlns:a16="http://schemas.microsoft.com/office/drawing/2014/main" id="{76644011-C852-BD4E-9BD0-22D342F22E9B}"/>
              </a:ext>
            </a:extLst>
          </p:cNvPr>
          <p:cNvSpPr>
            <a:spLocks noGrp="1"/>
          </p:cNvSpPr>
          <p:nvPr>
            <p:ph type="sldNum" sz="quarter" idx="11"/>
          </p:nvPr>
        </p:nvSpPr>
        <p:spPr>
          <a:noFill/>
        </p:spPr>
        <p:txBody>
          <a:bodyPr/>
          <a:lstStyle>
            <a:lvl1pPr eaLnBrk="0" hangingPunct="0">
              <a:defRPr>
                <a:solidFill>
                  <a:schemeClr val="tx1"/>
                </a:solidFill>
                <a:latin typeface="Arial" panose="020B0604020202020204" pitchFamily="34" charset="0"/>
              </a:defRPr>
            </a:lvl1pPr>
            <a:lvl2pPr marL="557213" indent="-214313" eaLnBrk="0" hangingPunct="0">
              <a:defRPr>
                <a:solidFill>
                  <a:schemeClr val="tx1"/>
                </a:solidFill>
                <a:latin typeface="Arial" panose="020B0604020202020204" pitchFamily="34" charset="0"/>
              </a:defRPr>
            </a:lvl2pPr>
            <a:lvl3pPr marL="857250" indent="-171450" eaLnBrk="0" hangingPunct="0">
              <a:defRPr>
                <a:solidFill>
                  <a:schemeClr val="tx1"/>
                </a:solidFill>
                <a:latin typeface="Arial" panose="020B0604020202020204" pitchFamily="34" charset="0"/>
              </a:defRPr>
            </a:lvl3pPr>
            <a:lvl4pPr marL="1200150" indent="-171450" eaLnBrk="0" hangingPunct="0">
              <a:defRPr>
                <a:solidFill>
                  <a:schemeClr val="tx1"/>
                </a:solidFill>
                <a:latin typeface="Arial" panose="020B0604020202020204" pitchFamily="34" charset="0"/>
              </a:defRPr>
            </a:lvl4pPr>
            <a:lvl5pPr marL="1543050" indent="-171450" eaLnBrk="0" hangingPunct="0">
              <a:defRPr>
                <a:solidFill>
                  <a:schemeClr val="tx1"/>
                </a:solidFill>
                <a:latin typeface="Arial" panose="020B0604020202020204" pitchFamily="34" charset="0"/>
              </a:defRPr>
            </a:lvl5pPr>
            <a:lvl6pPr marL="1885950" indent="-171450" eaLnBrk="0" fontAlgn="base" hangingPunct="0">
              <a:spcBef>
                <a:spcPct val="0"/>
              </a:spcBef>
              <a:spcAft>
                <a:spcPct val="0"/>
              </a:spcAft>
              <a:defRPr>
                <a:solidFill>
                  <a:schemeClr val="tx1"/>
                </a:solidFill>
                <a:latin typeface="Arial" panose="020B0604020202020204" pitchFamily="34" charset="0"/>
              </a:defRPr>
            </a:lvl6pPr>
            <a:lvl7pPr marL="2228850" indent="-171450" eaLnBrk="0" fontAlgn="base" hangingPunct="0">
              <a:spcBef>
                <a:spcPct val="0"/>
              </a:spcBef>
              <a:spcAft>
                <a:spcPct val="0"/>
              </a:spcAft>
              <a:defRPr>
                <a:solidFill>
                  <a:schemeClr val="tx1"/>
                </a:solidFill>
                <a:latin typeface="Arial" panose="020B0604020202020204" pitchFamily="34" charset="0"/>
              </a:defRPr>
            </a:lvl7pPr>
            <a:lvl8pPr marL="2571750" indent="-171450" eaLnBrk="0" fontAlgn="base" hangingPunct="0">
              <a:spcBef>
                <a:spcPct val="0"/>
              </a:spcBef>
              <a:spcAft>
                <a:spcPct val="0"/>
              </a:spcAft>
              <a:defRPr>
                <a:solidFill>
                  <a:schemeClr val="tx1"/>
                </a:solidFill>
                <a:latin typeface="Arial" panose="020B0604020202020204" pitchFamily="34" charset="0"/>
              </a:defRPr>
            </a:lvl8pPr>
            <a:lvl9pPr marL="2914650" indent="-171450"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685800" rtl="0" eaLnBrk="1" fontAlgn="auto" latinLnBrk="0" hangingPunct="1">
              <a:lnSpc>
                <a:spcPct val="100000"/>
              </a:lnSpc>
              <a:spcBef>
                <a:spcPts val="0"/>
              </a:spcBef>
              <a:spcAft>
                <a:spcPts val="600"/>
              </a:spcAft>
              <a:buClrTx/>
              <a:buSzTx/>
              <a:buFontTx/>
              <a:buNone/>
              <a:tabLst/>
              <a:defRPr/>
            </a:pPr>
            <a:fld id="{165D8364-45C9-684C-8230-FCF40FAB0EC0}" type="slidenum">
              <a:rPr kumimoji="0" lang="en-US" altLang="en-US" sz="1000" b="0" i="0" u="none" strike="noStrike" kern="1200" cap="all" spc="300" normalizeH="0" baseline="0" noProof="0" smtClean="0">
                <a:ln>
                  <a:noFill/>
                </a:ln>
                <a:solidFill>
                  <a:srgbClr val="ED8D28"/>
                </a:solidFill>
                <a:effectLst/>
                <a:uLnTx/>
                <a:uFillTx/>
                <a:latin typeface="Arial" panose="020B0604020202020204" pitchFamily="34" charset="0"/>
                <a:ea typeface="+mn-ea"/>
                <a:cs typeface="+mn-cs"/>
              </a:rPr>
              <a:pPr marL="0" marR="0" lvl="0" indent="0" algn="ctr" defTabSz="685800" rtl="0" eaLnBrk="1" fontAlgn="auto" latinLnBrk="0" hangingPunct="1">
                <a:lnSpc>
                  <a:spcPct val="100000"/>
                </a:lnSpc>
                <a:spcBef>
                  <a:spcPts val="0"/>
                </a:spcBef>
                <a:spcAft>
                  <a:spcPts val="600"/>
                </a:spcAft>
                <a:buClrTx/>
                <a:buSzTx/>
                <a:buFontTx/>
                <a:buNone/>
                <a:tabLst/>
                <a:defRPr/>
              </a:pPr>
              <a:t>12</a:t>
            </a:fld>
            <a:endParaRPr kumimoji="0" lang="en-US" altLang="en-US" sz="1000" b="0" i="0" u="none" strike="noStrike" kern="1200" cap="all" spc="300" normalizeH="0" baseline="0" noProof="0">
              <a:ln>
                <a:noFill/>
              </a:ln>
              <a:solidFill>
                <a:srgbClr val="ED8D28"/>
              </a:solidFill>
              <a:effectLst/>
              <a:uLnTx/>
              <a:uFillTx/>
              <a:latin typeface="Arial" panose="020B0604020202020204" pitchFamily="34" charset="0"/>
              <a:ea typeface="+mn-ea"/>
              <a:cs typeface="+mn-cs"/>
            </a:endParaRPr>
          </a:p>
        </p:txBody>
      </p:sp>
      <p:graphicFrame>
        <p:nvGraphicFramePr>
          <p:cNvPr id="12299" name="Rectangle 3">
            <a:extLst>
              <a:ext uri="{FF2B5EF4-FFF2-40B4-BE49-F238E27FC236}">
                <a16:creationId xmlns:a16="http://schemas.microsoft.com/office/drawing/2014/main" id="{3C387357-AC46-4E47-B939-A3DD24B81FDC}"/>
              </a:ext>
            </a:extLst>
          </p:cNvPr>
          <p:cNvGraphicFramePr/>
          <p:nvPr>
            <p:extLst>
              <p:ext uri="{D42A27DB-BD31-4B8C-83A1-F6EECF244321}">
                <p14:modId xmlns:p14="http://schemas.microsoft.com/office/powerpoint/2010/main" val="1361259631"/>
              </p:ext>
            </p:extLst>
          </p:nvPr>
        </p:nvGraphicFramePr>
        <p:xfrm>
          <a:off x="3736661" y="402997"/>
          <a:ext cx="5001594" cy="43335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704812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793F4ECD-4392-9885-C14C-6676502A0D20}"/>
              </a:ext>
            </a:extLst>
          </p:cNvPr>
          <p:cNvSpPr txBox="1"/>
          <p:nvPr/>
        </p:nvSpPr>
        <p:spPr>
          <a:xfrm>
            <a:off x="1130602" y="1079033"/>
            <a:ext cx="6882796" cy="2985433"/>
          </a:xfrm>
          <a:prstGeom prst="rect">
            <a:avLst/>
          </a:prstGeom>
          <a:noFill/>
        </p:spPr>
        <p:txBody>
          <a:bodyPr wrap="square">
            <a:spAutoFit/>
          </a:bodyPr>
          <a:lstStyle/>
          <a:p>
            <a:r>
              <a:rPr lang="en-US" sz="2400" dirty="0"/>
              <a:t>Finally, brethren, whatever things are true, whatever things </a:t>
            </a:r>
            <a:r>
              <a:rPr lang="en-US" sz="2400" i="1" dirty="0"/>
              <a:t>are</a:t>
            </a:r>
            <a:r>
              <a:rPr lang="en-US" sz="2400" dirty="0"/>
              <a:t> noble, whatever things </a:t>
            </a:r>
            <a:r>
              <a:rPr lang="en-US" sz="2400" i="1" dirty="0"/>
              <a:t>are</a:t>
            </a:r>
            <a:r>
              <a:rPr lang="en-US" sz="2400" dirty="0"/>
              <a:t> just, whatever things </a:t>
            </a:r>
            <a:r>
              <a:rPr lang="en-US" sz="2400" i="1" dirty="0"/>
              <a:t>are</a:t>
            </a:r>
            <a:r>
              <a:rPr lang="en-US" sz="2400" dirty="0"/>
              <a:t> pure, whatever things </a:t>
            </a:r>
            <a:r>
              <a:rPr lang="en-US" sz="2400" i="1" dirty="0"/>
              <a:t>are</a:t>
            </a:r>
            <a:r>
              <a:rPr lang="en-US" sz="2400" dirty="0"/>
              <a:t> lovely, whatever things </a:t>
            </a:r>
            <a:r>
              <a:rPr lang="en-US" sz="2400" i="1" dirty="0"/>
              <a:t>are</a:t>
            </a:r>
            <a:r>
              <a:rPr lang="en-US" sz="2400" dirty="0"/>
              <a:t> of good report, if </a:t>
            </a:r>
            <a:r>
              <a:rPr lang="en-US" sz="2400" i="1" dirty="0"/>
              <a:t>there is</a:t>
            </a:r>
            <a:r>
              <a:rPr lang="en-US" sz="2400" dirty="0"/>
              <a:t> any virtue and if </a:t>
            </a:r>
            <a:r>
              <a:rPr lang="en-US" sz="2400" i="1" dirty="0"/>
              <a:t>there is</a:t>
            </a:r>
            <a:r>
              <a:rPr lang="en-US" sz="2400" dirty="0"/>
              <a:t> anything praiseworthy—meditate on these things. </a:t>
            </a:r>
          </a:p>
          <a:p>
            <a:endParaRPr lang="en-US" sz="2200" dirty="0"/>
          </a:p>
          <a:p>
            <a:pPr algn="r"/>
            <a:r>
              <a:rPr lang="en-US" sz="2200" dirty="0"/>
              <a:t>Philippians 4:8</a:t>
            </a:r>
          </a:p>
        </p:txBody>
      </p:sp>
    </p:spTree>
    <p:extLst>
      <p:ext uri="{BB962C8B-B14F-4D97-AF65-F5344CB8AC3E}">
        <p14:creationId xmlns:p14="http://schemas.microsoft.com/office/powerpoint/2010/main" val="17238592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76" name="Rectangle 75">
            <a:extLst>
              <a:ext uri="{FF2B5EF4-FFF2-40B4-BE49-F238E27FC236}">
                <a16:creationId xmlns:a16="http://schemas.microsoft.com/office/drawing/2014/main" id="{DB66C9CD-6BF4-44CA-8078-0BB8190807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51435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436" name="Rectangle 2">
            <a:extLst>
              <a:ext uri="{FF2B5EF4-FFF2-40B4-BE49-F238E27FC236}">
                <a16:creationId xmlns:a16="http://schemas.microsoft.com/office/drawing/2014/main" id="{E29B6EB8-A5A9-7648-8BA3-B8DC7C4372F0}"/>
              </a:ext>
            </a:extLst>
          </p:cNvPr>
          <p:cNvSpPr>
            <a:spLocks noGrp="1" noChangeArrowheads="1"/>
          </p:cNvSpPr>
          <p:nvPr>
            <p:ph type="title"/>
          </p:nvPr>
        </p:nvSpPr>
        <p:spPr>
          <a:xfrm>
            <a:off x="742050" y="297000"/>
            <a:ext cx="7659900" cy="839700"/>
          </a:xfrm>
        </p:spPr>
        <p:txBody>
          <a:bodyPr>
            <a:noAutofit/>
          </a:bodyPr>
          <a:lstStyle/>
          <a:p>
            <a:pPr algn="ctr" eaLnBrk="1" hangingPunct="1">
              <a:lnSpc>
                <a:spcPct val="90000"/>
              </a:lnSpc>
            </a:pPr>
            <a:r>
              <a:rPr lang="en-US" altLang="en-US" sz="2400" dirty="0">
                <a:latin typeface="+mn-lt"/>
              </a:rPr>
              <a:t>A Framework for </a:t>
            </a:r>
            <a:br>
              <a:rPr lang="en-US" altLang="en-US" sz="2400" dirty="0">
                <a:latin typeface="+mn-lt"/>
              </a:rPr>
            </a:br>
            <a:r>
              <a:rPr lang="en-US" altLang="en-US" sz="2400" dirty="0">
                <a:latin typeface="+mn-lt"/>
              </a:rPr>
              <a:t>Thinking and Acting Ethically</a:t>
            </a:r>
          </a:p>
        </p:txBody>
      </p:sp>
      <p:cxnSp>
        <p:nvCxnSpPr>
          <p:cNvPr id="78" name="Straight Connector 77">
            <a:extLst>
              <a:ext uri="{FF2B5EF4-FFF2-40B4-BE49-F238E27FC236}">
                <a16:creationId xmlns:a16="http://schemas.microsoft.com/office/drawing/2014/main" id="{D9BF9BF3-7E9D-458B-A5D2-E730C5FFD0C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364736" y="1420374"/>
            <a:ext cx="405000" cy="0"/>
          </a:xfrm>
          <a:prstGeom prst="line">
            <a:avLst/>
          </a:prstGeom>
          <a:ln w="12700">
            <a:solidFill>
              <a:srgbClr val="FFFFFF"/>
            </a:solidFill>
          </a:ln>
        </p:spPr>
        <p:style>
          <a:lnRef idx="1">
            <a:schemeClr val="accent1"/>
          </a:lnRef>
          <a:fillRef idx="0">
            <a:schemeClr val="accent1"/>
          </a:fillRef>
          <a:effectRef idx="0">
            <a:schemeClr val="accent1"/>
          </a:effectRef>
          <a:fontRef idx="minor">
            <a:schemeClr val="tx1"/>
          </a:fontRef>
        </p:style>
      </p:cxnSp>
      <p:sp>
        <p:nvSpPr>
          <p:cNvPr id="18434" name="Footer Placeholder 3">
            <a:extLst>
              <a:ext uri="{FF2B5EF4-FFF2-40B4-BE49-F238E27FC236}">
                <a16:creationId xmlns:a16="http://schemas.microsoft.com/office/drawing/2014/main" id="{E3DDF717-03A9-C147-BC90-0EA5FF4C13E7}"/>
              </a:ext>
            </a:extLst>
          </p:cNvPr>
          <p:cNvSpPr>
            <a:spLocks noGrp="1"/>
          </p:cNvSpPr>
          <p:nvPr>
            <p:ph type="ftr" sz="quarter" idx="10"/>
          </p:nvPr>
        </p:nvSpPr>
        <p:spPr>
          <a:noFill/>
        </p:spPr>
        <p:txBody>
          <a:bodyPr/>
          <a:lstStyle>
            <a:lvl1pPr eaLnBrk="0" hangingPunct="0">
              <a:defRPr>
                <a:solidFill>
                  <a:schemeClr val="tx1"/>
                </a:solidFill>
                <a:latin typeface="Arial" panose="020B0604020202020204" pitchFamily="34" charset="0"/>
              </a:defRPr>
            </a:lvl1pPr>
            <a:lvl2pPr marL="557213" indent="-214313" eaLnBrk="0" hangingPunct="0">
              <a:defRPr>
                <a:solidFill>
                  <a:schemeClr val="tx1"/>
                </a:solidFill>
                <a:latin typeface="Arial" panose="020B0604020202020204" pitchFamily="34" charset="0"/>
              </a:defRPr>
            </a:lvl2pPr>
            <a:lvl3pPr marL="857250" indent="-171450" eaLnBrk="0" hangingPunct="0">
              <a:defRPr>
                <a:solidFill>
                  <a:schemeClr val="tx1"/>
                </a:solidFill>
                <a:latin typeface="Arial" panose="020B0604020202020204" pitchFamily="34" charset="0"/>
              </a:defRPr>
            </a:lvl3pPr>
            <a:lvl4pPr marL="1200150" indent="-171450" eaLnBrk="0" hangingPunct="0">
              <a:defRPr>
                <a:solidFill>
                  <a:schemeClr val="tx1"/>
                </a:solidFill>
                <a:latin typeface="Arial" panose="020B0604020202020204" pitchFamily="34" charset="0"/>
              </a:defRPr>
            </a:lvl4pPr>
            <a:lvl5pPr marL="1543050" indent="-171450" eaLnBrk="0" hangingPunct="0">
              <a:defRPr>
                <a:solidFill>
                  <a:schemeClr val="tx1"/>
                </a:solidFill>
                <a:latin typeface="Arial" panose="020B0604020202020204" pitchFamily="34" charset="0"/>
              </a:defRPr>
            </a:lvl5pPr>
            <a:lvl6pPr marL="1885950" indent="-171450" eaLnBrk="0" fontAlgn="base" hangingPunct="0">
              <a:spcBef>
                <a:spcPct val="0"/>
              </a:spcBef>
              <a:spcAft>
                <a:spcPct val="0"/>
              </a:spcAft>
              <a:defRPr>
                <a:solidFill>
                  <a:schemeClr val="tx1"/>
                </a:solidFill>
                <a:latin typeface="Arial" panose="020B0604020202020204" pitchFamily="34" charset="0"/>
              </a:defRPr>
            </a:lvl6pPr>
            <a:lvl7pPr marL="2228850" indent="-171450" eaLnBrk="0" fontAlgn="base" hangingPunct="0">
              <a:spcBef>
                <a:spcPct val="0"/>
              </a:spcBef>
              <a:spcAft>
                <a:spcPct val="0"/>
              </a:spcAft>
              <a:defRPr>
                <a:solidFill>
                  <a:schemeClr val="tx1"/>
                </a:solidFill>
                <a:latin typeface="Arial" panose="020B0604020202020204" pitchFamily="34" charset="0"/>
              </a:defRPr>
            </a:lvl7pPr>
            <a:lvl8pPr marL="2571750" indent="-171450" eaLnBrk="0" fontAlgn="base" hangingPunct="0">
              <a:spcBef>
                <a:spcPct val="0"/>
              </a:spcBef>
              <a:spcAft>
                <a:spcPct val="0"/>
              </a:spcAft>
              <a:defRPr>
                <a:solidFill>
                  <a:schemeClr val="tx1"/>
                </a:solidFill>
                <a:latin typeface="Arial" panose="020B0604020202020204" pitchFamily="34" charset="0"/>
              </a:defRPr>
            </a:lvl8pPr>
            <a:lvl9pPr marL="2914650" indent="-171450" eaLnBrk="0" fontAlgn="base" hangingPunct="0">
              <a:spcBef>
                <a:spcPct val="0"/>
              </a:spcBef>
              <a:spcAft>
                <a:spcPct val="0"/>
              </a:spcAft>
              <a:defRPr>
                <a:solidFill>
                  <a:schemeClr val="tx1"/>
                </a:solidFill>
                <a:latin typeface="Arial" panose="020B0604020202020204" pitchFamily="34" charset="0"/>
              </a:defRPr>
            </a:lvl9pPr>
          </a:lstStyle>
          <a:p>
            <a:pPr eaLnBrk="1" hangingPunct="1">
              <a:spcAft>
                <a:spcPts val="600"/>
              </a:spcAft>
            </a:pPr>
            <a:r>
              <a:rPr lang="en-US" altLang="en-US" b="1">
                <a:solidFill>
                  <a:schemeClr val="bg2"/>
                </a:solidFill>
                <a:latin typeface="StoneSans" pitchFamily="34" charset="0"/>
              </a:rPr>
              <a:t>Making the Right Choice! </a:t>
            </a:r>
          </a:p>
        </p:txBody>
      </p:sp>
      <p:sp>
        <p:nvSpPr>
          <p:cNvPr id="18435" name="Slide Number Placeholder 4">
            <a:extLst>
              <a:ext uri="{FF2B5EF4-FFF2-40B4-BE49-F238E27FC236}">
                <a16:creationId xmlns:a16="http://schemas.microsoft.com/office/drawing/2014/main" id="{08DE6A77-5100-BC42-AA4D-D1CE08CA847C}"/>
              </a:ext>
            </a:extLst>
          </p:cNvPr>
          <p:cNvSpPr>
            <a:spLocks noGrp="1"/>
          </p:cNvSpPr>
          <p:nvPr>
            <p:ph type="sldNum" sz="quarter" idx="11"/>
          </p:nvPr>
        </p:nvSpPr>
        <p:spPr>
          <a:noFill/>
        </p:spPr>
        <p:txBody>
          <a:bodyPr/>
          <a:lstStyle>
            <a:lvl1pPr eaLnBrk="0" hangingPunct="0">
              <a:defRPr>
                <a:solidFill>
                  <a:schemeClr val="tx1"/>
                </a:solidFill>
                <a:latin typeface="Arial" panose="020B0604020202020204" pitchFamily="34" charset="0"/>
              </a:defRPr>
            </a:lvl1pPr>
            <a:lvl2pPr marL="557213" indent="-214313" eaLnBrk="0" hangingPunct="0">
              <a:defRPr>
                <a:solidFill>
                  <a:schemeClr val="tx1"/>
                </a:solidFill>
                <a:latin typeface="Arial" panose="020B0604020202020204" pitchFamily="34" charset="0"/>
              </a:defRPr>
            </a:lvl2pPr>
            <a:lvl3pPr marL="857250" indent="-171450" eaLnBrk="0" hangingPunct="0">
              <a:defRPr>
                <a:solidFill>
                  <a:schemeClr val="tx1"/>
                </a:solidFill>
                <a:latin typeface="Arial" panose="020B0604020202020204" pitchFamily="34" charset="0"/>
              </a:defRPr>
            </a:lvl3pPr>
            <a:lvl4pPr marL="1200150" indent="-171450" eaLnBrk="0" hangingPunct="0">
              <a:defRPr>
                <a:solidFill>
                  <a:schemeClr val="tx1"/>
                </a:solidFill>
                <a:latin typeface="Arial" panose="020B0604020202020204" pitchFamily="34" charset="0"/>
              </a:defRPr>
            </a:lvl4pPr>
            <a:lvl5pPr marL="1543050" indent="-171450" eaLnBrk="0" hangingPunct="0">
              <a:defRPr>
                <a:solidFill>
                  <a:schemeClr val="tx1"/>
                </a:solidFill>
                <a:latin typeface="Arial" panose="020B0604020202020204" pitchFamily="34" charset="0"/>
              </a:defRPr>
            </a:lvl5pPr>
            <a:lvl6pPr marL="1885950" indent="-171450" eaLnBrk="0" fontAlgn="base" hangingPunct="0">
              <a:spcBef>
                <a:spcPct val="0"/>
              </a:spcBef>
              <a:spcAft>
                <a:spcPct val="0"/>
              </a:spcAft>
              <a:defRPr>
                <a:solidFill>
                  <a:schemeClr val="tx1"/>
                </a:solidFill>
                <a:latin typeface="Arial" panose="020B0604020202020204" pitchFamily="34" charset="0"/>
              </a:defRPr>
            </a:lvl6pPr>
            <a:lvl7pPr marL="2228850" indent="-171450" eaLnBrk="0" fontAlgn="base" hangingPunct="0">
              <a:spcBef>
                <a:spcPct val="0"/>
              </a:spcBef>
              <a:spcAft>
                <a:spcPct val="0"/>
              </a:spcAft>
              <a:defRPr>
                <a:solidFill>
                  <a:schemeClr val="tx1"/>
                </a:solidFill>
                <a:latin typeface="Arial" panose="020B0604020202020204" pitchFamily="34" charset="0"/>
              </a:defRPr>
            </a:lvl7pPr>
            <a:lvl8pPr marL="2571750" indent="-171450" eaLnBrk="0" fontAlgn="base" hangingPunct="0">
              <a:spcBef>
                <a:spcPct val="0"/>
              </a:spcBef>
              <a:spcAft>
                <a:spcPct val="0"/>
              </a:spcAft>
              <a:defRPr>
                <a:solidFill>
                  <a:schemeClr val="tx1"/>
                </a:solidFill>
                <a:latin typeface="Arial" panose="020B0604020202020204" pitchFamily="34" charset="0"/>
              </a:defRPr>
            </a:lvl8pPr>
            <a:lvl9pPr marL="2914650" indent="-171450" eaLnBrk="0" fontAlgn="base" hangingPunct="0">
              <a:spcBef>
                <a:spcPct val="0"/>
              </a:spcBef>
              <a:spcAft>
                <a:spcPct val="0"/>
              </a:spcAft>
              <a:defRPr>
                <a:solidFill>
                  <a:schemeClr val="tx1"/>
                </a:solidFill>
                <a:latin typeface="Arial" panose="020B0604020202020204" pitchFamily="34" charset="0"/>
              </a:defRPr>
            </a:lvl9pPr>
          </a:lstStyle>
          <a:p>
            <a:pPr eaLnBrk="1" hangingPunct="1">
              <a:spcAft>
                <a:spcPts val="600"/>
              </a:spcAft>
            </a:pPr>
            <a:fld id="{1F46D2BC-46B4-E249-8D8A-0C94A5544189}" type="slidenum">
              <a:rPr lang="en-US" altLang="en-US" smtClean="0">
                <a:solidFill>
                  <a:srgbClr val="ED8D28"/>
                </a:solidFill>
              </a:rPr>
              <a:pPr eaLnBrk="1" hangingPunct="1">
                <a:spcAft>
                  <a:spcPts val="600"/>
                </a:spcAft>
              </a:pPr>
              <a:t>14</a:t>
            </a:fld>
            <a:endParaRPr lang="en-US" altLang="en-US">
              <a:solidFill>
                <a:srgbClr val="ED8D28"/>
              </a:solidFill>
            </a:endParaRPr>
          </a:p>
        </p:txBody>
      </p:sp>
      <p:graphicFrame>
        <p:nvGraphicFramePr>
          <p:cNvPr id="2" name="Diagram 1">
            <a:extLst>
              <a:ext uri="{FF2B5EF4-FFF2-40B4-BE49-F238E27FC236}">
                <a16:creationId xmlns:a16="http://schemas.microsoft.com/office/drawing/2014/main" id="{1EBE9758-D2F8-E24D-8602-10A18E3B10D1}"/>
              </a:ext>
            </a:extLst>
          </p:cNvPr>
          <p:cNvGraphicFramePr/>
          <p:nvPr>
            <p:extLst>
              <p:ext uri="{D42A27DB-BD31-4B8C-83A1-F6EECF244321}">
                <p14:modId xmlns:p14="http://schemas.microsoft.com/office/powerpoint/2010/main" val="3906282874"/>
              </p:ext>
            </p:extLst>
          </p:nvPr>
        </p:nvGraphicFramePr>
        <p:xfrm>
          <a:off x="1145269" y="1881519"/>
          <a:ext cx="7248933" cy="251716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73" name="Rectangle 72">
            <a:extLst>
              <a:ext uri="{FF2B5EF4-FFF2-40B4-BE49-F238E27FC236}">
                <a16:creationId xmlns:a16="http://schemas.microsoft.com/office/drawing/2014/main" id="{DB66C9CD-6BF4-44CA-8078-0BB8190807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51435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460" name="Rectangle 2">
            <a:extLst>
              <a:ext uri="{FF2B5EF4-FFF2-40B4-BE49-F238E27FC236}">
                <a16:creationId xmlns:a16="http://schemas.microsoft.com/office/drawing/2014/main" id="{4258A2F6-9AE6-1C47-B52D-A001CF5FDF77}"/>
              </a:ext>
            </a:extLst>
          </p:cNvPr>
          <p:cNvSpPr>
            <a:spLocks noGrp="1" noChangeArrowheads="1"/>
          </p:cNvSpPr>
          <p:nvPr>
            <p:ph type="title"/>
          </p:nvPr>
        </p:nvSpPr>
        <p:spPr>
          <a:xfrm>
            <a:off x="809550" y="377197"/>
            <a:ext cx="7659900" cy="1043177"/>
          </a:xfrm>
          <a:ln>
            <a:noFill/>
          </a:ln>
        </p:spPr>
        <p:txBody>
          <a:bodyPr anchor="ctr">
            <a:normAutofit/>
          </a:bodyPr>
          <a:lstStyle/>
          <a:p>
            <a:pPr algn="ctr">
              <a:lnSpc>
                <a:spcPct val="90000"/>
              </a:lnSpc>
            </a:pPr>
            <a:r>
              <a:rPr lang="en-US" altLang="en-US" sz="2800" dirty="0">
                <a:latin typeface="+mn-lt"/>
              </a:rPr>
              <a:t>Ethical Judgment Traps</a:t>
            </a:r>
          </a:p>
        </p:txBody>
      </p:sp>
      <p:cxnSp>
        <p:nvCxnSpPr>
          <p:cNvPr id="75" name="Straight Connector 74">
            <a:extLst>
              <a:ext uri="{FF2B5EF4-FFF2-40B4-BE49-F238E27FC236}">
                <a16:creationId xmlns:a16="http://schemas.microsoft.com/office/drawing/2014/main" id="{D9BF9BF3-7E9D-458B-A5D2-E730C5FFD0C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364736" y="1420374"/>
            <a:ext cx="405000" cy="0"/>
          </a:xfrm>
          <a:prstGeom prst="line">
            <a:avLst/>
          </a:prstGeom>
          <a:ln w="12700">
            <a:solidFill>
              <a:srgbClr val="FFFFFF"/>
            </a:solidFill>
          </a:ln>
        </p:spPr>
        <p:style>
          <a:lnRef idx="1">
            <a:schemeClr val="accent1"/>
          </a:lnRef>
          <a:fillRef idx="0">
            <a:schemeClr val="accent1"/>
          </a:fillRef>
          <a:effectRef idx="0">
            <a:schemeClr val="accent1"/>
          </a:effectRef>
          <a:fontRef idx="minor">
            <a:schemeClr val="tx1"/>
          </a:fontRef>
        </p:style>
      </p:cxnSp>
      <p:sp>
        <p:nvSpPr>
          <p:cNvPr id="19458" name="Footer Placeholder 3">
            <a:extLst>
              <a:ext uri="{FF2B5EF4-FFF2-40B4-BE49-F238E27FC236}">
                <a16:creationId xmlns:a16="http://schemas.microsoft.com/office/drawing/2014/main" id="{A6C5022C-E087-9A4E-9013-8E3868F7C179}"/>
              </a:ext>
            </a:extLst>
          </p:cNvPr>
          <p:cNvSpPr>
            <a:spLocks noGrp="1"/>
          </p:cNvSpPr>
          <p:nvPr>
            <p:ph type="ftr" sz="quarter" idx="10"/>
          </p:nvPr>
        </p:nvSpPr>
        <p:spPr>
          <a:noFill/>
        </p:spPr>
        <p:txBody>
          <a:bodyPr/>
          <a:lstStyle>
            <a:lvl1pPr eaLnBrk="0" hangingPunct="0">
              <a:defRPr>
                <a:solidFill>
                  <a:schemeClr val="tx1"/>
                </a:solidFill>
                <a:latin typeface="Arial" panose="020B0604020202020204" pitchFamily="34" charset="0"/>
              </a:defRPr>
            </a:lvl1pPr>
            <a:lvl2pPr marL="557213" indent="-214313" eaLnBrk="0" hangingPunct="0">
              <a:defRPr>
                <a:solidFill>
                  <a:schemeClr val="tx1"/>
                </a:solidFill>
                <a:latin typeface="Arial" panose="020B0604020202020204" pitchFamily="34" charset="0"/>
              </a:defRPr>
            </a:lvl2pPr>
            <a:lvl3pPr marL="857250" indent="-171450" eaLnBrk="0" hangingPunct="0">
              <a:defRPr>
                <a:solidFill>
                  <a:schemeClr val="tx1"/>
                </a:solidFill>
                <a:latin typeface="Arial" panose="020B0604020202020204" pitchFamily="34" charset="0"/>
              </a:defRPr>
            </a:lvl3pPr>
            <a:lvl4pPr marL="1200150" indent="-171450" eaLnBrk="0" hangingPunct="0">
              <a:defRPr>
                <a:solidFill>
                  <a:schemeClr val="tx1"/>
                </a:solidFill>
                <a:latin typeface="Arial" panose="020B0604020202020204" pitchFamily="34" charset="0"/>
              </a:defRPr>
            </a:lvl4pPr>
            <a:lvl5pPr marL="1543050" indent="-171450" eaLnBrk="0" hangingPunct="0">
              <a:defRPr>
                <a:solidFill>
                  <a:schemeClr val="tx1"/>
                </a:solidFill>
                <a:latin typeface="Arial" panose="020B0604020202020204" pitchFamily="34" charset="0"/>
              </a:defRPr>
            </a:lvl5pPr>
            <a:lvl6pPr marL="1885950" indent="-171450" eaLnBrk="0" fontAlgn="base" hangingPunct="0">
              <a:spcBef>
                <a:spcPct val="0"/>
              </a:spcBef>
              <a:spcAft>
                <a:spcPct val="0"/>
              </a:spcAft>
              <a:defRPr>
                <a:solidFill>
                  <a:schemeClr val="tx1"/>
                </a:solidFill>
                <a:latin typeface="Arial" panose="020B0604020202020204" pitchFamily="34" charset="0"/>
              </a:defRPr>
            </a:lvl6pPr>
            <a:lvl7pPr marL="2228850" indent="-171450" eaLnBrk="0" fontAlgn="base" hangingPunct="0">
              <a:spcBef>
                <a:spcPct val="0"/>
              </a:spcBef>
              <a:spcAft>
                <a:spcPct val="0"/>
              </a:spcAft>
              <a:defRPr>
                <a:solidFill>
                  <a:schemeClr val="tx1"/>
                </a:solidFill>
                <a:latin typeface="Arial" panose="020B0604020202020204" pitchFamily="34" charset="0"/>
              </a:defRPr>
            </a:lvl7pPr>
            <a:lvl8pPr marL="2571750" indent="-171450" eaLnBrk="0" fontAlgn="base" hangingPunct="0">
              <a:spcBef>
                <a:spcPct val="0"/>
              </a:spcBef>
              <a:spcAft>
                <a:spcPct val="0"/>
              </a:spcAft>
              <a:defRPr>
                <a:solidFill>
                  <a:schemeClr val="tx1"/>
                </a:solidFill>
                <a:latin typeface="Arial" panose="020B0604020202020204" pitchFamily="34" charset="0"/>
              </a:defRPr>
            </a:lvl8pPr>
            <a:lvl9pPr marL="2914650" indent="-171450" eaLnBrk="0" fontAlgn="base" hangingPunct="0">
              <a:spcBef>
                <a:spcPct val="0"/>
              </a:spcBef>
              <a:spcAft>
                <a:spcPct val="0"/>
              </a:spcAft>
              <a:defRPr>
                <a:solidFill>
                  <a:schemeClr val="tx1"/>
                </a:solidFill>
                <a:latin typeface="Arial" panose="020B0604020202020204" pitchFamily="34" charset="0"/>
              </a:defRPr>
            </a:lvl9pPr>
          </a:lstStyle>
          <a:p>
            <a:pPr eaLnBrk="1" hangingPunct="1">
              <a:spcAft>
                <a:spcPts val="600"/>
              </a:spcAft>
            </a:pPr>
            <a:r>
              <a:rPr lang="en-US" altLang="en-US" b="1">
                <a:solidFill>
                  <a:schemeClr val="bg2"/>
                </a:solidFill>
                <a:latin typeface="StoneSans" pitchFamily="34" charset="0"/>
              </a:rPr>
              <a:t>Making the Right Choice! </a:t>
            </a:r>
          </a:p>
        </p:txBody>
      </p:sp>
      <p:sp>
        <p:nvSpPr>
          <p:cNvPr id="19459" name="Slide Number Placeholder 4">
            <a:extLst>
              <a:ext uri="{FF2B5EF4-FFF2-40B4-BE49-F238E27FC236}">
                <a16:creationId xmlns:a16="http://schemas.microsoft.com/office/drawing/2014/main" id="{5D56637E-C215-1A4F-BDD0-588B5B228F3E}"/>
              </a:ext>
            </a:extLst>
          </p:cNvPr>
          <p:cNvSpPr>
            <a:spLocks noGrp="1"/>
          </p:cNvSpPr>
          <p:nvPr>
            <p:ph type="sldNum" sz="quarter" idx="11"/>
          </p:nvPr>
        </p:nvSpPr>
        <p:spPr>
          <a:noFill/>
        </p:spPr>
        <p:txBody>
          <a:bodyPr/>
          <a:lstStyle>
            <a:lvl1pPr eaLnBrk="0" hangingPunct="0">
              <a:defRPr>
                <a:solidFill>
                  <a:schemeClr val="tx1"/>
                </a:solidFill>
                <a:latin typeface="Arial" panose="020B0604020202020204" pitchFamily="34" charset="0"/>
              </a:defRPr>
            </a:lvl1pPr>
            <a:lvl2pPr marL="557213" indent="-214313" eaLnBrk="0" hangingPunct="0">
              <a:defRPr>
                <a:solidFill>
                  <a:schemeClr val="tx1"/>
                </a:solidFill>
                <a:latin typeface="Arial" panose="020B0604020202020204" pitchFamily="34" charset="0"/>
              </a:defRPr>
            </a:lvl2pPr>
            <a:lvl3pPr marL="857250" indent="-171450" eaLnBrk="0" hangingPunct="0">
              <a:defRPr>
                <a:solidFill>
                  <a:schemeClr val="tx1"/>
                </a:solidFill>
                <a:latin typeface="Arial" panose="020B0604020202020204" pitchFamily="34" charset="0"/>
              </a:defRPr>
            </a:lvl3pPr>
            <a:lvl4pPr marL="1200150" indent="-171450" eaLnBrk="0" hangingPunct="0">
              <a:defRPr>
                <a:solidFill>
                  <a:schemeClr val="tx1"/>
                </a:solidFill>
                <a:latin typeface="Arial" panose="020B0604020202020204" pitchFamily="34" charset="0"/>
              </a:defRPr>
            </a:lvl4pPr>
            <a:lvl5pPr marL="1543050" indent="-171450" eaLnBrk="0" hangingPunct="0">
              <a:defRPr>
                <a:solidFill>
                  <a:schemeClr val="tx1"/>
                </a:solidFill>
                <a:latin typeface="Arial" panose="020B0604020202020204" pitchFamily="34" charset="0"/>
              </a:defRPr>
            </a:lvl5pPr>
            <a:lvl6pPr marL="1885950" indent="-171450" eaLnBrk="0" fontAlgn="base" hangingPunct="0">
              <a:spcBef>
                <a:spcPct val="0"/>
              </a:spcBef>
              <a:spcAft>
                <a:spcPct val="0"/>
              </a:spcAft>
              <a:defRPr>
                <a:solidFill>
                  <a:schemeClr val="tx1"/>
                </a:solidFill>
                <a:latin typeface="Arial" panose="020B0604020202020204" pitchFamily="34" charset="0"/>
              </a:defRPr>
            </a:lvl6pPr>
            <a:lvl7pPr marL="2228850" indent="-171450" eaLnBrk="0" fontAlgn="base" hangingPunct="0">
              <a:spcBef>
                <a:spcPct val="0"/>
              </a:spcBef>
              <a:spcAft>
                <a:spcPct val="0"/>
              </a:spcAft>
              <a:defRPr>
                <a:solidFill>
                  <a:schemeClr val="tx1"/>
                </a:solidFill>
                <a:latin typeface="Arial" panose="020B0604020202020204" pitchFamily="34" charset="0"/>
              </a:defRPr>
            </a:lvl7pPr>
            <a:lvl8pPr marL="2571750" indent="-171450" eaLnBrk="0" fontAlgn="base" hangingPunct="0">
              <a:spcBef>
                <a:spcPct val="0"/>
              </a:spcBef>
              <a:spcAft>
                <a:spcPct val="0"/>
              </a:spcAft>
              <a:defRPr>
                <a:solidFill>
                  <a:schemeClr val="tx1"/>
                </a:solidFill>
                <a:latin typeface="Arial" panose="020B0604020202020204" pitchFamily="34" charset="0"/>
              </a:defRPr>
            </a:lvl8pPr>
            <a:lvl9pPr marL="2914650" indent="-171450" eaLnBrk="0" fontAlgn="base" hangingPunct="0">
              <a:spcBef>
                <a:spcPct val="0"/>
              </a:spcBef>
              <a:spcAft>
                <a:spcPct val="0"/>
              </a:spcAft>
              <a:defRPr>
                <a:solidFill>
                  <a:schemeClr val="tx1"/>
                </a:solidFill>
                <a:latin typeface="Arial" panose="020B0604020202020204" pitchFamily="34" charset="0"/>
              </a:defRPr>
            </a:lvl9pPr>
          </a:lstStyle>
          <a:p>
            <a:pPr eaLnBrk="1" hangingPunct="1">
              <a:spcAft>
                <a:spcPts val="600"/>
              </a:spcAft>
            </a:pPr>
            <a:fld id="{E336F839-4243-0940-856D-402E51B6F9B8}" type="slidenum">
              <a:rPr lang="en-US" altLang="en-US">
                <a:solidFill>
                  <a:srgbClr val="ED8D28"/>
                </a:solidFill>
              </a:rPr>
              <a:pPr eaLnBrk="1" hangingPunct="1">
                <a:spcAft>
                  <a:spcPts val="600"/>
                </a:spcAft>
              </a:pPr>
              <a:t>15</a:t>
            </a:fld>
            <a:endParaRPr lang="en-US" altLang="en-US">
              <a:solidFill>
                <a:srgbClr val="ED8D28"/>
              </a:solidFill>
            </a:endParaRPr>
          </a:p>
        </p:txBody>
      </p:sp>
      <p:graphicFrame>
        <p:nvGraphicFramePr>
          <p:cNvPr id="2" name="Diagram 1">
            <a:extLst>
              <a:ext uri="{FF2B5EF4-FFF2-40B4-BE49-F238E27FC236}">
                <a16:creationId xmlns:a16="http://schemas.microsoft.com/office/drawing/2014/main" id="{92642F23-3879-6342-B7D4-70000A3181E4}"/>
              </a:ext>
            </a:extLst>
          </p:cNvPr>
          <p:cNvGraphicFramePr/>
          <p:nvPr>
            <p:extLst>
              <p:ext uri="{D42A27DB-BD31-4B8C-83A1-F6EECF244321}">
                <p14:modId xmlns:p14="http://schemas.microsoft.com/office/powerpoint/2010/main" val="2301176675"/>
              </p:ext>
            </p:extLst>
          </p:nvPr>
        </p:nvGraphicFramePr>
        <p:xfrm>
          <a:off x="809550" y="2132409"/>
          <a:ext cx="7524900" cy="219432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A25CC6-D1AE-E146-B025-FC701F8775D4}"/>
              </a:ext>
            </a:extLst>
          </p:cNvPr>
          <p:cNvSpPr>
            <a:spLocks noGrp="1"/>
          </p:cNvSpPr>
          <p:nvPr>
            <p:ph type="title"/>
          </p:nvPr>
        </p:nvSpPr>
        <p:spPr>
          <a:xfrm>
            <a:off x="439904" y="128161"/>
            <a:ext cx="8264192" cy="837610"/>
          </a:xfrm>
        </p:spPr>
        <p:txBody>
          <a:bodyPr/>
          <a:lstStyle/>
          <a:p>
            <a:r>
              <a:rPr lang="en-US" dirty="0">
                <a:solidFill>
                  <a:schemeClr val="accent2">
                    <a:lumMod val="75000"/>
                  </a:schemeClr>
                </a:solidFill>
                <a:latin typeface="+mn-lt"/>
              </a:rPr>
              <a:t>Scripts</a:t>
            </a:r>
          </a:p>
        </p:txBody>
      </p:sp>
      <p:sp>
        <p:nvSpPr>
          <p:cNvPr id="3" name="Content Placeholder 2">
            <a:extLst>
              <a:ext uri="{FF2B5EF4-FFF2-40B4-BE49-F238E27FC236}">
                <a16:creationId xmlns:a16="http://schemas.microsoft.com/office/drawing/2014/main" id="{4F25CC9C-CC1B-044A-B332-62790C2E6425}"/>
              </a:ext>
            </a:extLst>
          </p:cNvPr>
          <p:cNvSpPr>
            <a:spLocks noGrp="1"/>
          </p:cNvSpPr>
          <p:nvPr>
            <p:ph idx="1"/>
          </p:nvPr>
        </p:nvSpPr>
        <p:spPr>
          <a:xfrm>
            <a:off x="527406" y="1181539"/>
            <a:ext cx="8026002" cy="3618042"/>
          </a:xfrm>
        </p:spPr>
        <p:txBody>
          <a:bodyPr>
            <a:normAutofit fontScale="92500"/>
          </a:bodyPr>
          <a:lstStyle/>
          <a:p>
            <a:pPr marL="0" indent="0">
              <a:buNone/>
            </a:pPr>
            <a:r>
              <a:rPr lang="en-US" sz="2200" dirty="0"/>
              <a:t>“When I was dealing with the first trickling-in of field reports that might have suggested a significant problem with the Pinto, the reports were essentially similar to many others that I was dealing with (and dismissing) all the time . . . I was making this kind of decision automatically every day. I had trained myself to respond to prototypical cues, and these didn’t fit the relevant prototype for crisis cases.” </a:t>
            </a:r>
          </a:p>
          <a:p>
            <a:pPr marL="0" indent="0" algn="r">
              <a:lnSpc>
                <a:spcPct val="110000"/>
              </a:lnSpc>
              <a:spcBef>
                <a:spcPct val="0"/>
              </a:spcBef>
              <a:buNone/>
            </a:pPr>
            <a:r>
              <a:rPr lang="en-US" sz="1900" spc="0" dirty="0">
                <a:solidFill>
                  <a:schemeClr val="accent2">
                    <a:lumMod val="75000"/>
                  </a:schemeClr>
                </a:solidFill>
                <a:ea typeface="+mj-ea"/>
                <a:cs typeface="+mj-cs"/>
              </a:rPr>
              <a:t>Dennis </a:t>
            </a:r>
            <a:r>
              <a:rPr lang="en-US" sz="1900" spc="0" dirty="0" err="1">
                <a:solidFill>
                  <a:schemeClr val="accent2">
                    <a:lumMod val="75000"/>
                  </a:schemeClr>
                </a:solidFill>
                <a:ea typeface="+mj-ea"/>
                <a:cs typeface="+mj-cs"/>
              </a:rPr>
              <a:t>Gioia</a:t>
            </a:r>
            <a:r>
              <a:rPr lang="en-US" sz="1900" spc="0" dirty="0">
                <a:solidFill>
                  <a:schemeClr val="accent2">
                    <a:lumMod val="75000"/>
                  </a:schemeClr>
                </a:solidFill>
                <a:ea typeface="+mj-ea"/>
                <a:cs typeface="+mj-cs"/>
              </a:rPr>
              <a:t>, Ford Company Recall </a:t>
            </a:r>
            <a:r>
              <a:rPr lang="en-US" sz="1900" spc="0" dirty="0" err="1">
                <a:solidFill>
                  <a:schemeClr val="accent2">
                    <a:lumMod val="75000"/>
                  </a:schemeClr>
                </a:solidFill>
                <a:ea typeface="+mj-ea"/>
                <a:cs typeface="+mj-cs"/>
              </a:rPr>
              <a:t>Coodinator</a:t>
            </a:r>
            <a:r>
              <a:rPr lang="en-US" sz="1900" spc="0" dirty="0">
                <a:solidFill>
                  <a:schemeClr val="accent2">
                    <a:lumMod val="75000"/>
                  </a:schemeClr>
                </a:solidFill>
                <a:ea typeface="+mj-ea"/>
                <a:cs typeface="+mj-cs"/>
              </a:rPr>
              <a:t> </a:t>
            </a:r>
          </a:p>
          <a:p>
            <a:endParaRPr lang="en-US" dirty="0"/>
          </a:p>
        </p:txBody>
      </p:sp>
      <p:cxnSp>
        <p:nvCxnSpPr>
          <p:cNvPr id="5" name="Straight Connector 4">
            <a:extLst>
              <a:ext uri="{FF2B5EF4-FFF2-40B4-BE49-F238E27FC236}">
                <a16:creationId xmlns:a16="http://schemas.microsoft.com/office/drawing/2014/main" id="{BCF3A149-000F-E947-BC4D-43F0FE45795B}"/>
              </a:ext>
            </a:extLst>
          </p:cNvPr>
          <p:cNvCxnSpPr/>
          <p:nvPr/>
        </p:nvCxnSpPr>
        <p:spPr>
          <a:xfrm>
            <a:off x="527406" y="996593"/>
            <a:ext cx="8026002"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7163556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A25CC6-D1AE-E146-B025-FC701F8775D4}"/>
              </a:ext>
            </a:extLst>
          </p:cNvPr>
          <p:cNvSpPr>
            <a:spLocks noGrp="1"/>
          </p:cNvSpPr>
          <p:nvPr>
            <p:ph type="title"/>
          </p:nvPr>
        </p:nvSpPr>
        <p:spPr>
          <a:xfrm>
            <a:off x="439904" y="128161"/>
            <a:ext cx="8264192" cy="837610"/>
          </a:xfrm>
        </p:spPr>
        <p:txBody>
          <a:bodyPr/>
          <a:lstStyle/>
          <a:p>
            <a:r>
              <a:rPr lang="en-US" dirty="0">
                <a:solidFill>
                  <a:schemeClr val="tx2">
                    <a:lumMod val="75000"/>
                    <a:lumOff val="25000"/>
                  </a:schemeClr>
                </a:solidFill>
                <a:latin typeface="+mn-lt"/>
              </a:rPr>
              <a:t>Busyness and Distraction</a:t>
            </a:r>
          </a:p>
        </p:txBody>
      </p:sp>
      <p:sp>
        <p:nvSpPr>
          <p:cNvPr id="3" name="Content Placeholder 2">
            <a:extLst>
              <a:ext uri="{FF2B5EF4-FFF2-40B4-BE49-F238E27FC236}">
                <a16:creationId xmlns:a16="http://schemas.microsoft.com/office/drawing/2014/main" id="{4F25CC9C-CC1B-044A-B332-62790C2E6425}"/>
              </a:ext>
            </a:extLst>
          </p:cNvPr>
          <p:cNvSpPr>
            <a:spLocks noGrp="1"/>
          </p:cNvSpPr>
          <p:nvPr>
            <p:ph idx="1"/>
          </p:nvPr>
        </p:nvSpPr>
        <p:spPr>
          <a:xfrm>
            <a:off x="527406" y="1181538"/>
            <a:ext cx="8026002" cy="3833797"/>
          </a:xfrm>
        </p:spPr>
        <p:txBody>
          <a:bodyPr>
            <a:normAutofit fontScale="92500" lnSpcReduction="20000"/>
          </a:bodyPr>
          <a:lstStyle/>
          <a:p>
            <a:pPr marL="0" indent="0">
              <a:buNone/>
            </a:pPr>
            <a:r>
              <a:rPr lang="en-US" sz="2200" dirty="0"/>
              <a:t>“After the data was weighed and the variables analyzed, only one variable could be used to predict who would stop to help and who wouldn’t. The important factor was not personality type or whether a student’s career or the parable of the Good Samaritan was foremost in his mind. It was whether or not he was in a hurry . . . The study made it hard not to conclude that </a:t>
            </a:r>
            <a:r>
              <a:rPr lang="en-US" sz="2200" i="1" dirty="0"/>
              <a:t>ethics becomes a luxury as the speed of our daily lives increases</a:t>
            </a:r>
            <a:r>
              <a:rPr lang="en-US" sz="2200" dirty="0"/>
              <a:t>.” </a:t>
            </a:r>
          </a:p>
          <a:p>
            <a:pPr marL="0" indent="0" algn="r">
              <a:buNone/>
            </a:pPr>
            <a:r>
              <a:rPr lang="en-US" sz="1900" dirty="0">
                <a:solidFill>
                  <a:schemeClr val="tx2">
                    <a:lumMod val="75000"/>
                    <a:lumOff val="25000"/>
                    <a:alpha val="60000"/>
                  </a:schemeClr>
                </a:solidFill>
              </a:rPr>
              <a:t>John Darley and Daniel Batson </a:t>
            </a:r>
          </a:p>
          <a:p>
            <a:endParaRPr lang="en-US" dirty="0"/>
          </a:p>
        </p:txBody>
      </p:sp>
      <p:cxnSp>
        <p:nvCxnSpPr>
          <p:cNvPr id="5" name="Straight Connector 4">
            <a:extLst>
              <a:ext uri="{FF2B5EF4-FFF2-40B4-BE49-F238E27FC236}">
                <a16:creationId xmlns:a16="http://schemas.microsoft.com/office/drawing/2014/main" id="{BCF3A149-000F-E947-BC4D-43F0FE45795B}"/>
              </a:ext>
            </a:extLst>
          </p:cNvPr>
          <p:cNvCxnSpPr/>
          <p:nvPr/>
        </p:nvCxnSpPr>
        <p:spPr>
          <a:xfrm>
            <a:off x="527406" y="996593"/>
            <a:ext cx="8026002"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5250921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A25CC6-D1AE-E146-B025-FC701F8775D4}"/>
              </a:ext>
            </a:extLst>
          </p:cNvPr>
          <p:cNvSpPr>
            <a:spLocks noGrp="1"/>
          </p:cNvSpPr>
          <p:nvPr>
            <p:ph type="title"/>
          </p:nvPr>
        </p:nvSpPr>
        <p:spPr>
          <a:xfrm>
            <a:off x="439904" y="128161"/>
            <a:ext cx="8264192" cy="837610"/>
          </a:xfrm>
        </p:spPr>
        <p:txBody>
          <a:bodyPr/>
          <a:lstStyle/>
          <a:p>
            <a:r>
              <a:rPr lang="en-US" dirty="0">
                <a:solidFill>
                  <a:schemeClr val="accent4"/>
                </a:solidFill>
                <a:latin typeface="+mn-lt"/>
              </a:rPr>
              <a:t>Moral Exclusion</a:t>
            </a:r>
          </a:p>
        </p:txBody>
      </p:sp>
      <p:sp>
        <p:nvSpPr>
          <p:cNvPr id="3" name="Content Placeholder 2">
            <a:extLst>
              <a:ext uri="{FF2B5EF4-FFF2-40B4-BE49-F238E27FC236}">
                <a16:creationId xmlns:a16="http://schemas.microsoft.com/office/drawing/2014/main" id="{4F25CC9C-CC1B-044A-B332-62790C2E6425}"/>
              </a:ext>
            </a:extLst>
          </p:cNvPr>
          <p:cNvSpPr>
            <a:spLocks noGrp="1"/>
          </p:cNvSpPr>
          <p:nvPr>
            <p:ph idx="1"/>
          </p:nvPr>
        </p:nvSpPr>
        <p:spPr>
          <a:xfrm>
            <a:off x="527406" y="1181538"/>
            <a:ext cx="8026002" cy="3833799"/>
          </a:xfrm>
        </p:spPr>
        <p:txBody>
          <a:bodyPr>
            <a:normAutofit/>
          </a:bodyPr>
          <a:lstStyle/>
          <a:p>
            <a:pPr marL="0" indent="0">
              <a:buNone/>
            </a:pPr>
            <a:r>
              <a:rPr lang="en-US" sz="2400" dirty="0"/>
              <a:t>Some people are seen as outside the boundaries where moral considerations and fairness apply. </a:t>
            </a:r>
          </a:p>
          <a:p>
            <a:r>
              <a:rPr lang="en-US" dirty="0"/>
              <a:t>This mind-set is: </a:t>
            </a:r>
          </a:p>
          <a:p>
            <a:pPr marL="1177200" lvl="2" indent="-457200">
              <a:buFont typeface="+mj-lt"/>
              <a:buAutoNum type="arabicPeriod"/>
            </a:pPr>
            <a:r>
              <a:rPr lang="en-US" dirty="0"/>
              <a:t>Influenced by culture </a:t>
            </a:r>
            <a:endParaRPr lang="en-US" sz="2400" dirty="0"/>
          </a:p>
          <a:p>
            <a:pPr marL="1177200" lvl="2" indent="-457200">
              <a:buFont typeface="+mj-lt"/>
              <a:buAutoNum type="arabicPeriod"/>
            </a:pPr>
            <a:r>
              <a:rPr lang="en-US" dirty="0"/>
              <a:t>Included in language </a:t>
            </a:r>
          </a:p>
          <a:p>
            <a:pPr marL="1177200" lvl="2" indent="-457200">
              <a:buFont typeface="+mj-lt"/>
              <a:buAutoNum type="arabicPeriod"/>
            </a:pPr>
            <a:r>
              <a:rPr lang="en-US" dirty="0"/>
              <a:t>Imparted through stereotypes </a:t>
            </a:r>
            <a:endParaRPr lang="en-US" sz="2400" dirty="0"/>
          </a:p>
          <a:p>
            <a:endParaRPr lang="en-US" dirty="0"/>
          </a:p>
        </p:txBody>
      </p:sp>
      <p:cxnSp>
        <p:nvCxnSpPr>
          <p:cNvPr id="5" name="Straight Connector 4">
            <a:extLst>
              <a:ext uri="{FF2B5EF4-FFF2-40B4-BE49-F238E27FC236}">
                <a16:creationId xmlns:a16="http://schemas.microsoft.com/office/drawing/2014/main" id="{BCF3A149-000F-E947-BC4D-43F0FE45795B}"/>
              </a:ext>
            </a:extLst>
          </p:cNvPr>
          <p:cNvCxnSpPr/>
          <p:nvPr/>
        </p:nvCxnSpPr>
        <p:spPr>
          <a:xfrm>
            <a:off x="527406" y="996593"/>
            <a:ext cx="8026002"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7932941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0" name="Rectangle 2">
            <a:extLst>
              <a:ext uri="{FF2B5EF4-FFF2-40B4-BE49-F238E27FC236}">
                <a16:creationId xmlns:a16="http://schemas.microsoft.com/office/drawing/2014/main" id="{4258A2F6-9AE6-1C47-B52D-A001CF5FDF77}"/>
              </a:ext>
            </a:extLst>
          </p:cNvPr>
          <p:cNvSpPr>
            <a:spLocks noGrp="1" noChangeArrowheads="1"/>
          </p:cNvSpPr>
          <p:nvPr>
            <p:ph type="title"/>
          </p:nvPr>
        </p:nvSpPr>
        <p:spPr>
          <a:xfrm>
            <a:off x="742050" y="188595"/>
            <a:ext cx="7659900" cy="1043177"/>
          </a:xfrm>
          <a:ln>
            <a:noFill/>
          </a:ln>
        </p:spPr>
        <p:txBody>
          <a:bodyPr anchor="ctr">
            <a:normAutofit/>
          </a:bodyPr>
          <a:lstStyle/>
          <a:p>
            <a:pPr algn="ctr" eaLnBrk="1" hangingPunct="1"/>
            <a:r>
              <a:rPr lang="en-US" altLang="en-US" sz="2800" dirty="0">
                <a:latin typeface="+mn-lt"/>
              </a:rPr>
              <a:t>Ethical Judgment Pressure Points</a:t>
            </a:r>
          </a:p>
        </p:txBody>
      </p:sp>
      <p:sp>
        <p:nvSpPr>
          <p:cNvPr id="19458" name="Footer Placeholder 3">
            <a:extLst>
              <a:ext uri="{FF2B5EF4-FFF2-40B4-BE49-F238E27FC236}">
                <a16:creationId xmlns:a16="http://schemas.microsoft.com/office/drawing/2014/main" id="{A6C5022C-E087-9A4E-9013-8E3868F7C179}"/>
              </a:ext>
            </a:extLst>
          </p:cNvPr>
          <p:cNvSpPr>
            <a:spLocks noGrp="1"/>
          </p:cNvSpPr>
          <p:nvPr>
            <p:ph type="ftr" sz="quarter" idx="10"/>
          </p:nvPr>
        </p:nvSpPr>
        <p:spPr>
          <a:noFill/>
        </p:spPr>
        <p:txBody>
          <a:bodyPr/>
          <a:lstStyle>
            <a:lvl1pPr eaLnBrk="0" hangingPunct="0">
              <a:defRPr>
                <a:solidFill>
                  <a:schemeClr val="tx1"/>
                </a:solidFill>
                <a:latin typeface="Arial" panose="020B0604020202020204" pitchFamily="34" charset="0"/>
              </a:defRPr>
            </a:lvl1pPr>
            <a:lvl2pPr marL="557213" indent="-214313" eaLnBrk="0" hangingPunct="0">
              <a:defRPr>
                <a:solidFill>
                  <a:schemeClr val="tx1"/>
                </a:solidFill>
                <a:latin typeface="Arial" panose="020B0604020202020204" pitchFamily="34" charset="0"/>
              </a:defRPr>
            </a:lvl2pPr>
            <a:lvl3pPr marL="857250" indent="-171450" eaLnBrk="0" hangingPunct="0">
              <a:defRPr>
                <a:solidFill>
                  <a:schemeClr val="tx1"/>
                </a:solidFill>
                <a:latin typeface="Arial" panose="020B0604020202020204" pitchFamily="34" charset="0"/>
              </a:defRPr>
            </a:lvl3pPr>
            <a:lvl4pPr marL="1200150" indent="-171450" eaLnBrk="0" hangingPunct="0">
              <a:defRPr>
                <a:solidFill>
                  <a:schemeClr val="tx1"/>
                </a:solidFill>
                <a:latin typeface="Arial" panose="020B0604020202020204" pitchFamily="34" charset="0"/>
              </a:defRPr>
            </a:lvl4pPr>
            <a:lvl5pPr marL="1543050" indent="-171450" eaLnBrk="0" hangingPunct="0">
              <a:defRPr>
                <a:solidFill>
                  <a:schemeClr val="tx1"/>
                </a:solidFill>
                <a:latin typeface="Arial" panose="020B0604020202020204" pitchFamily="34" charset="0"/>
              </a:defRPr>
            </a:lvl5pPr>
            <a:lvl6pPr marL="1885950" indent="-171450" eaLnBrk="0" fontAlgn="base" hangingPunct="0">
              <a:spcBef>
                <a:spcPct val="0"/>
              </a:spcBef>
              <a:spcAft>
                <a:spcPct val="0"/>
              </a:spcAft>
              <a:defRPr>
                <a:solidFill>
                  <a:schemeClr val="tx1"/>
                </a:solidFill>
                <a:latin typeface="Arial" panose="020B0604020202020204" pitchFamily="34" charset="0"/>
              </a:defRPr>
            </a:lvl6pPr>
            <a:lvl7pPr marL="2228850" indent="-171450" eaLnBrk="0" fontAlgn="base" hangingPunct="0">
              <a:spcBef>
                <a:spcPct val="0"/>
              </a:spcBef>
              <a:spcAft>
                <a:spcPct val="0"/>
              </a:spcAft>
              <a:defRPr>
                <a:solidFill>
                  <a:schemeClr val="tx1"/>
                </a:solidFill>
                <a:latin typeface="Arial" panose="020B0604020202020204" pitchFamily="34" charset="0"/>
              </a:defRPr>
            </a:lvl7pPr>
            <a:lvl8pPr marL="2571750" indent="-171450" eaLnBrk="0" fontAlgn="base" hangingPunct="0">
              <a:spcBef>
                <a:spcPct val="0"/>
              </a:spcBef>
              <a:spcAft>
                <a:spcPct val="0"/>
              </a:spcAft>
              <a:defRPr>
                <a:solidFill>
                  <a:schemeClr val="tx1"/>
                </a:solidFill>
                <a:latin typeface="Arial" panose="020B0604020202020204" pitchFamily="34" charset="0"/>
              </a:defRPr>
            </a:lvl8pPr>
            <a:lvl9pPr marL="2914650" indent="-171450" eaLnBrk="0" fontAlgn="base" hangingPunct="0">
              <a:spcBef>
                <a:spcPct val="0"/>
              </a:spcBef>
              <a:spcAft>
                <a:spcPct val="0"/>
              </a:spcAft>
              <a:defRPr>
                <a:solidFill>
                  <a:schemeClr val="tx1"/>
                </a:solidFill>
                <a:latin typeface="Arial" panose="020B0604020202020204" pitchFamily="34" charset="0"/>
              </a:defRPr>
            </a:lvl9pPr>
          </a:lstStyle>
          <a:p>
            <a:pPr eaLnBrk="1" hangingPunct="1">
              <a:spcAft>
                <a:spcPts val="600"/>
              </a:spcAft>
            </a:pPr>
            <a:r>
              <a:rPr lang="en-US" altLang="en-US" b="1">
                <a:solidFill>
                  <a:schemeClr val="bg2"/>
                </a:solidFill>
                <a:latin typeface="StoneSans" pitchFamily="34" charset="0"/>
              </a:rPr>
              <a:t>Making the Right Choice! </a:t>
            </a:r>
          </a:p>
        </p:txBody>
      </p:sp>
      <p:sp>
        <p:nvSpPr>
          <p:cNvPr id="19459" name="Slide Number Placeholder 4">
            <a:extLst>
              <a:ext uri="{FF2B5EF4-FFF2-40B4-BE49-F238E27FC236}">
                <a16:creationId xmlns:a16="http://schemas.microsoft.com/office/drawing/2014/main" id="{5D56637E-C215-1A4F-BDD0-588B5B228F3E}"/>
              </a:ext>
            </a:extLst>
          </p:cNvPr>
          <p:cNvSpPr>
            <a:spLocks noGrp="1"/>
          </p:cNvSpPr>
          <p:nvPr>
            <p:ph type="sldNum" sz="quarter" idx="11"/>
          </p:nvPr>
        </p:nvSpPr>
        <p:spPr>
          <a:noFill/>
        </p:spPr>
        <p:txBody>
          <a:bodyPr/>
          <a:lstStyle>
            <a:lvl1pPr eaLnBrk="0" hangingPunct="0">
              <a:defRPr>
                <a:solidFill>
                  <a:schemeClr val="tx1"/>
                </a:solidFill>
                <a:latin typeface="Arial" panose="020B0604020202020204" pitchFamily="34" charset="0"/>
              </a:defRPr>
            </a:lvl1pPr>
            <a:lvl2pPr marL="557213" indent="-214313" eaLnBrk="0" hangingPunct="0">
              <a:defRPr>
                <a:solidFill>
                  <a:schemeClr val="tx1"/>
                </a:solidFill>
                <a:latin typeface="Arial" panose="020B0604020202020204" pitchFamily="34" charset="0"/>
              </a:defRPr>
            </a:lvl2pPr>
            <a:lvl3pPr marL="857250" indent="-171450" eaLnBrk="0" hangingPunct="0">
              <a:defRPr>
                <a:solidFill>
                  <a:schemeClr val="tx1"/>
                </a:solidFill>
                <a:latin typeface="Arial" panose="020B0604020202020204" pitchFamily="34" charset="0"/>
              </a:defRPr>
            </a:lvl3pPr>
            <a:lvl4pPr marL="1200150" indent="-171450" eaLnBrk="0" hangingPunct="0">
              <a:defRPr>
                <a:solidFill>
                  <a:schemeClr val="tx1"/>
                </a:solidFill>
                <a:latin typeface="Arial" panose="020B0604020202020204" pitchFamily="34" charset="0"/>
              </a:defRPr>
            </a:lvl4pPr>
            <a:lvl5pPr marL="1543050" indent="-171450" eaLnBrk="0" hangingPunct="0">
              <a:defRPr>
                <a:solidFill>
                  <a:schemeClr val="tx1"/>
                </a:solidFill>
                <a:latin typeface="Arial" panose="020B0604020202020204" pitchFamily="34" charset="0"/>
              </a:defRPr>
            </a:lvl5pPr>
            <a:lvl6pPr marL="1885950" indent="-171450" eaLnBrk="0" fontAlgn="base" hangingPunct="0">
              <a:spcBef>
                <a:spcPct val="0"/>
              </a:spcBef>
              <a:spcAft>
                <a:spcPct val="0"/>
              </a:spcAft>
              <a:defRPr>
                <a:solidFill>
                  <a:schemeClr val="tx1"/>
                </a:solidFill>
                <a:latin typeface="Arial" panose="020B0604020202020204" pitchFamily="34" charset="0"/>
              </a:defRPr>
            </a:lvl6pPr>
            <a:lvl7pPr marL="2228850" indent="-171450" eaLnBrk="0" fontAlgn="base" hangingPunct="0">
              <a:spcBef>
                <a:spcPct val="0"/>
              </a:spcBef>
              <a:spcAft>
                <a:spcPct val="0"/>
              </a:spcAft>
              <a:defRPr>
                <a:solidFill>
                  <a:schemeClr val="tx1"/>
                </a:solidFill>
                <a:latin typeface="Arial" panose="020B0604020202020204" pitchFamily="34" charset="0"/>
              </a:defRPr>
            </a:lvl7pPr>
            <a:lvl8pPr marL="2571750" indent="-171450" eaLnBrk="0" fontAlgn="base" hangingPunct="0">
              <a:spcBef>
                <a:spcPct val="0"/>
              </a:spcBef>
              <a:spcAft>
                <a:spcPct val="0"/>
              </a:spcAft>
              <a:defRPr>
                <a:solidFill>
                  <a:schemeClr val="tx1"/>
                </a:solidFill>
                <a:latin typeface="Arial" panose="020B0604020202020204" pitchFamily="34" charset="0"/>
              </a:defRPr>
            </a:lvl8pPr>
            <a:lvl9pPr marL="2914650" indent="-171450" eaLnBrk="0" fontAlgn="base" hangingPunct="0">
              <a:spcBef>
                <a:spcPct val="0"/>
              </a:spcBef>
              <a:spcAft>
                <a:spcPct val="0"/>
              </a:spcAft>
              <a:defRPr>
                <a:solidFill>
                  <a:schemeClr val="tx1"/>
                </a:solidFill>
                <a:latin typeface="Arial" panose="020B0604020202020204" pitchFamily="34" charset="0"/>
              </a:defRPr>
            </a:lvl9pPr>
          </a:lstStyle>
          <a:p>
            <a:pPr eaLnBrk="1" hangingPunct="1">
              <a:spcAft>
                <a:spcPts val="600"/>
              </a:spcAft>
            </a:pPr>
            <a:fld id="{E336F839-4243-0940-856D-402E51B6F9B8}" type="slidenum">
              <a:rPr lang="en-US" altLang="en-US">
                <a:solidFill>
                  <a:srgbClr val="ED8D28"/>
                </a:solidFill>
              </a:rPr>
              <a:pPr eaLnBrk="1" hangingPunct="1">
                <a:spcAft>
                  <a:spcPts val="600"/>
                </a:spcAft>
              </a:pPr>
              <a:t>19</a:t>
            </a:fld>
            <a:endParaRPr lang="en-US" altLang="en-US">
              <a:solidFill>
                <a:srgbClr val="ED8D28"/>
              </a:solidFill>
            </a:endParaRPr>
          </a:p>
        </p:txBody>
      </p:sp>
      <p:sp>
        <p:nvSpPr>
          <p:cNvPr id="2" name="Triangle 1">
            <a:extLst>
              <a:ext uri="{FF2B5EF4-FFF2-40B4-BE49-F238E27FC236}">
                <a16:creationId xmlns:a16="http://schemas.microsoft.com/office/drawing/2014/main" id="{6BC52B50-C03D-E644-94BF-F33644360D54}"/>
              </a:ext>
            </a:extLst>
          </p:cNvPr>
          <p:cNvSpPr/>
          <p:nvPr/>
        </p:nvSpPr>
        <p:spPr>
          <a:xfrm>
            <a:off x="2688956" y="1700260"/>
            <a:ext cx="3766087" cy="3099662"/>
          </a:xfrm>
          <a:prstGeom prst="triangle">
            <a:avLst/>
          </a:prstGeom>
          <a:solidFill>
            <a:schemeClr val="bg1">
              <a:lumMod val="85000"/>
            </a:schemeClr>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a:extLst>
              <a:ext uri="{FF2B5EF4-FFF2-40B4-BE49-F238E27FC236}">
                <a16:creationId xmlns:a16="http://schemas.microsoft.com/office/drawing/2014/main" id="{C4611950-03C6-514B-A294-F5CB3C0385C4}"/>
              </a:ext>
            </a:extLst>
          </p:cNvPr>
          <p:cNvSpPr txBox="1"/>
          <p:nvPr/>
        </p:nvSpPr>
        <p:spPr>
          <a:xfrm>
            <a:off x="3955941" y="1330928"/>
            <a:ext cx="1232117" cy="400110"/>
          </a:xfrm>
          <a:prstGeom prst="rect">
            <a:avLst/>
          </a:prstGeom>
          <a:noFill/>
        </p:spPr>
        <p:txBody>
          <a:bodyPr wrap="square" rtlCol="0">
            <a:spAutoFit/>
          </a:bodyPr>
          <a:lstStyle/>
          <a:p>
            <a:pPr algn="ctr"/>
            <a:r>
              <a:rPr lang="en-US" sz="2000" b="1" dirty="0">
                <a:solidFill>
                  <a:schemeClr val="accent5"/>
                </a:solidFill>
              </a:rPr>
              <a:t>Pressure</a:t>
            </a:r>
            <a:endParaRPr lang="en-US" b="1" dirty="0">
              <a:solidFill>
                <a:schemeClr val="accent5"/>
              </a:solidFill>
            </a:endParaRPr>
          </a:p>
        </p:txBody>
      </p:sp>
      <p:sp>
        <p:nvSpPr>
          <p:cNvPr id="9" name="TextBox 8">
            <a:extLst>
              <a:ext uri="{FF2B5EF4-FFF2-40B4-BE49-F238E27FC236}">
                <a16:creationId xmlns:a16="http://schemas.microsoft.com/office/drawing/2014/main" id="{C417F8B9-605D-E344-BE56-E24265157CE2}"/>
              </a:ext>
            </a:extLst>
          </p:cNvPr>
          <p:cNvSpPr txBox="1"/>
          <p:nvPr/>
        </p:nvSpPr>
        <p:spPr>
          <a:xfrm>
            <a:off x="928807" y="4426739"/>
            <a:ext cx="1760149" cy="400110"/>
          </a:xfrm>
          <a:prstGeom prst="rect">
            <a:avLst/>
          </a:prstGeom>
          <a:noFill/>
        </p:spPr>
        <p:txBody>
          <a:bodyPr wrap="square" rtlCol="0">
            <a:spAutoFit/>
          </a:bodyPr>
          <a:lstStyle/>
          <a:p>
            <a:pPr algn="ctr"/>
            <a:r>
              <a:rPr lang="en-US" sz="2000" b="1" dirty="0">
                <a:solidFill>
                  <a:schemeClr val="accent5"/>
                </a:solidFill>
              </a:rPr>
              <a:t>Opportunity</a:t>
            </a:r>
            <a:endParaRPr lang="en-US" b="1" dirty="0">
              <a:solidFill>
                <a:schemeClr val="accent5"/>
              </a:solidFill>
            </a:endParaRPr>
          </a:p>
        </p:txBody>
      </p:sp>
      <p:sp>
        <p:nvSpPr>
          <p:cNvPr id="10" name="TextBox 9">
            <a:extLst>
              <a:ext uri="{FF2B5EF4-FFF2-40B4-BE49-F238E27FC236}">
                <a16:creationId xmlns:a16="http://schemas.microsoft.com/office/drawing/2014/main" id="{D0537974-1820-8D40-92A9-C2827949FAA3}"/>
              </a:ext>
            </a:extLst>
          </p:cNvPr>
          <p:cNvSpPr txBox="1"/>
          <p:nvPr/>
        </p:nvSpPr>
        <p:spPr>
          <a:xfrm>
            <a:off x="6455043" y="4426739"/>
            <a:ext cx="2115520" cy="400110"/>
          </a:xfrm>
          <a:prstGeom prst="rect">
            <a:avLst/>
          </a:prstGeom>
          <a:noFill/>
        </p:spPr>
        <p:txBody>
          <a:bodyPr wrap="square" rtlCol="0">
            <a:spAutoFit/>
          </a:bodyPr>
          <a:lstStyle/>
          <a:p>
            <a:pPr algn="ctr"/>
            <a:r>
              <a:rPr lang="en-US" sz="2000" b="1" dirty="0">
                <a:solidFill>
                  <a:schemeClr val="accent5"/>
                </a:solidFill>
              </a:rPr>
              <a:t>Rationalization</a:t>
            </a:r>
            <a:endParaRPr lang="en-US" b="1" dirty="0">
              <a:solidFill>
                <a:schemeClr val="accent5"/>
              </a:solidFill>
            </a:endParaRPr>
          </a:p>
        </p:txBody>
      </p:sp>
    </p:spTree>
    <p:extLst>
      <p:ext uri="{BB962C8B-B14F-4D97-AF65-F5344CB8AC3E}">
        <p14:creationId xmlns:p14="http://schemas.microsoft.com/office/powerpoint/2010/main" val="27884135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2A02CBCB-CC48-F644-8D21-54173AD249BA}"/>
              </a:ext>
            </a:extLst>
          </p:cNvPr>
          <p:cNvSpPr txBox="1">
            <a:spLocks noChangeArrowheads="1"/>
          </p:cNvSpPr>
          <p:nvPr/>
        </p:nvSpPr>
        <p:spPr>
          <a:xfrm>
            <a:off x="0" y="847215"/>
            <a:ext cx="9144000" cy="594126"/>
          </a:xfrm>
          <a:prstGeom prst="rect">
            <a:avLst/>
          </a:prstGeom>
          <a:solidFill>
            <a:schemeClr val="tx1"/>
          </a:solidFill>
        </p:spPr>
        <p:txBody>
          <a:bodyPr vert="horz" lIns="91440" tIns="45720" rIns="91440" bIns="45720" rtlCol="0" anchor="b" anchorCtr="0">
            <a:normAutofit/>
          </a:bodyPr>
          <a:lstStyle>
            <a:lvl1pPr algn="l" defTabSz="914400" rtl="0" eaLnBrk="1" latinLnBrk="0" hangingPunct="1">
              <a:lnSpc>
                <a:spcPct val="100000"/>
              </a:lnSpc>
              <a:spcBef>
                <a:spcPct val="0"/>
              </a:spcBef>
              <a:buNone/>
              <a:defRPr sz="3200" kern="1200" cap="none" spc="0" baseline="0">
                <a:solidFill>
                  <a:schemeClr val="tx1"/>
                </a:solidFill>
                <a:latin typeface="+mj-lt"/>
                <a:ea typeface="+mj-ea"/>
                <a:cs typeface="+mj-cs"/>
              </a:defRPr>
            </a:lvl1pPr>
          </a:lstStyle>
          <a:p>
            <a:pPr algn="ctr"/>
            <a:r>
              <a:rPr lang="en-US" altLang="en-US" dirty="0">
                <a:solidFill>
                  <a:schemeClr val="bg1"/>
                </a:solidFill>
                <a:latin typeface="+mn-lt"/>
              </a:rPr>
              <a:t>Defining Ethics</a:t>
            </a:r>
          </a:p>
        </p:txBody>
      </p:sp>
      <p:sp>
        <p:nvSpPr>
          <p:cNvPr id="7" name="Rectangle 3">
            <a:extLst>
              <a:ext uri="{FF2B5EF4-FFF2-40B4-BE49-F238E27FC236}">
                <a16:creationId xmlns:a16="http://schemas.microsoft.com/office/drawing/2014/main" id="{08ED4085-04A4-854E-B49C-EB2E804059D7}"/>
              </a:ext>
            </a:extLst>
          </p:cNvPr>
          <p:cNvSpPr txBox="1">
            <a:spLocks noChangeArrowheads="1"/>
          </p:cNvSpPr>
          <p:nvPr/>
        </p:nvSpPr>
        <p:spPr>
          <a:xfrm>
            <a:off x="688368" y="1441341"/>
            <a:ext cx="7767263" cy="2351070"/>
          </a:xfrm>
          <a:prstGeom prst="rect">
            <a:avLst/>
          </a:prstGeom>
        </p:spPr>
        <p:txBody>
          <a:bodyPr/>
          <a:lstStyle>
            <a:lvl1pPr marL="360000" indent="-360000" algn="l" defTabSz="914400" rtl="0" eaLnBrk="1" latinLnBrk="0" hangingPunct="1">
              <a:lnSpc>
                <a:spcPct val="150000"/>
              </a:lnSpc>
              <a:spcBef>
                <a:spcPts val="1000"/>
              </a:spcBef>
              <a:buClr>
                <a:schemeClr val="accent3"/>
              </a:buClr>
              <a:buFont typeface="Wingdings" panose="05000000000000000000" pitchFamily="2" charset="2"/>
              <a:buChar char=""/>
              <a:defRPr sz="2000" kern="1200" spc="50">
                <a:solidFill>
                  <a:schemeClr val="tx1">
                    <a:alpha val="60000"/>
                  </a:schemeClr>
                </a:solidFill>
                <a:latin typeface="+mn-lt"/>
                <a:ea typeface="+mn-ea"/>
                <a:cs typeface="+mn-cs"/>
              </a:defRPr>
            </a:lvl1pPr>
            <a:lvl2pPr marL="360000" indent="0" algn="l" defTabSz="914400" rtl="0" eaLnBrk="1" latinLnBrk="0" hangingPunct="1">
              <a:lnSpc>
                <a:spcPct val="150000"/>
              </a:lnSpc>
              <a:spcBef>
                <a:spcPts val="500"/>
              </a:spcBef>
              <a:buFontTx/>
              <a:buNone/>
              <a:defRPr sz="2000" b="0" i="1" kern="1200" spc="50" baseline="0">
                <a:solidFill>
                  <a:schemeClr val="tx1">
                    <a:alpha val="60000"/>
                  </a:schemeClr>
                </a:solidFill>
                <a:latin typeface="+mn-lt"/>
                <a:ea typeface="+mn-ea"/>
                <a:cs typeface="+mn-cs"/>
              </a:defRPr>
            </a:lvl2pPr>
            <a:lvl3pPr marL="1080000" indent="-360000" algn="l" defTabSz="914400" rtl="0" eaLnBrk="1" latinLnBrk="0" hangingPunct="1">
              <a:lnSpc>
                <a:spcPct val="150000"/>
              </a:lnSpc>
              <a:spcBef>
                <a:spcPts val="500"/>
              </a:spcBef>
              <a:buClr>
                <a:schemeClr val="accent3"/>
              </a:buClr>
              <a:buFont typeface="Wingdings" panose="05000000000000000000" pitchFamily="2" charset="2"/>
              <a:buChar char=""/>
              <a:defRPr sz="2000" kern="1200" spc="50">
                <a:solidFill>
                  <a:schemeClr val="tx1">
                    <a:alpha val="60000"/>
                  </a:schemeClr>
                </a:solidFill>
                <a:latin typeface="+mn-lt"/>
                <a:ea typeface="+mn-ea"/>
                <a:cs typeface="+mn-cs"/>
              </a:defRPr>
            </a:lvl3pPr>
            <a:lvl4pPr marL="1080000" indent="0" algn="l" defTabSz="914400" rtl="0" eaLnBrk="1" latinLnBrk="0" hangingPunct="1">
              <a:lnSpc>
                <a:spcPct val="150000"/>
              </a:lnSpc>
              <a:spcBef>
                <a:spcPts val="500"/>
              </a:spcBef>
              <a:buClr>
                <a:schemeClr val="accent3"/>
              </a:buClr>
              <a:buFontTx/>
              <a:buNone/>
              <a:defRPr sz="2000" b="0" i="1" kern="1200" spc="50" baseline="0">
                <a:solidFill>
                  <a:schemeClr val="tx1">
                    <a:alpha val="60000"/>
                  </a:schemeClr>
                </a:solidFill>
                <a:latin typeface="+mn-lt"/>
                <a:ea typeface="+mn-ea"/>
                <a:cs typeface="+mn-cs"/>
              </a:defRPr>
            </a:lvl4pPr>
            <a:lvl5pPr marL="1800000" indent="-360000" algn="l" defTabSz="914400" rtl="0" eaLnBrk="1" latinLnBrk="0" hangingPunct="1">
              <a:lnSpc>
                <a:spcPct val="150000"/>
              </a:lnSpc>
              <a:spcBef>
                <a:spcPts val="500"/>
              </a:spcBef>
              <a:buClr>
                <a:schemeClr val="accent3"/>
              </a:buClr>
              <a:buFont typeface="Wingdings" panose="05000000000000000000" pitchFamily="2" charset="2"/>
              <a:buChar char=""/>
              <a:defRPr sz="2000" kern="1200" spc="50">
                <a:solidFill>
                  <a:schemeClr val="tx1">
                    <a:alpha val="60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0" lvl="1"/>
            <a:endParaRPr lang="en-US" altLang="en-US" dirty="0">
              <a:latin typeface="StoneSans" pitchFamily="34" charset="0"/>
            </a:endParaRPr>
          </a:p>
          <a:p>
            <a:pPr marL="457200" lvl="1" algn="ctr"/>
            <a:r>
              <a:rPr lang="en-US" altLang="en-US" sz="2800" i="0" dirty="0"/>
              <a:t>Ethics refers to standards of behavior that tell us how human beings should act!</a:t>
            </a:r>
          </a:p>
        </p:txBody>
      </p:sp>
    </p:spTree>
    <p:extLst>
      <p:ext uri="{BB962C8B-B14F-4D97-AF65-F5344CB8AC3E}">
        <p14:creationId xmlns:p14="http://schemas.microsoft.com/office/powerpoint/2010/main" val="260620547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0" name="Rectangle 2">
            <a:extLst>
              <a:ext uri="{FF2B5EF4-FFF2-40B4-BE49-F238E27FC236}">
                <a16:creationId xmlns:a16="http://schemas.microsoft.com/office/drawing/2014/main" id="{4258A2F6-9AE6-1C47-B52D-A001CF5FDF77}"/>
              </a:ext>
            </a:extLst>
          </p:cNvPr>
          <p:cNvSpPr>
            <a:spLocks noGrp="1" noChangeArrowheads="1"/>
          </p:cNvSpPr>
          <p:nvPr>
            <p:ph type="title"/>
          </p:nvPr>
        </p:nvSpPr>
        <p:spPr>
          <a:xfrm>
            <a:off x="742050" y="455723"/>
            <a:ext cx="7659900" cy="1043177"/>
          </a:xfrm>
          <a:ln>
            <a:noFill/>
          </a:ln>
        </p:spPr>
        <p:txBody>
          <a:bodyPr anchor="ctr">
            <a:normAutofit/>
          </a:bodyPr>
          <a:lstStyle/>
          <a:p>
            <a:pPr algn="ctr" eaLnBrk="1" hangingPunct="1"/>
            <a:r>
              <a:rPr lang="en-US" altLang="en-US" sz="2800" dirty="0">
                <a:latin typeface="+mn-lt"/>
              </a:rPr>
              <a:t>7 Signs of Ethical Collapse</a:t>
            </a:r>
            <a:endParaRPr lang="en-US" altLang="en-US" sz="2800" b="1" dirty="0">
              <a:latin typeface="+mn-lt"/>
            </a:endParaRPr>
          </a:p>
        </p:txBody>
      </p:sp>
      <p:sp>
        <p:nvSpPr>
          <p:cNvPr id="19458" name="Footer Placeholder 3">
            <a:extLst>
              <a:ext uri="{FF2B5EF4-FFF2-40B4-BE49-F238E27FC236}">
                <a16:creationId xmlns:a16="http://schemas.microsoft.com/office/drawing/2014/main" id="{A6C5022C-E087-9A4E-9013-8E3868F7C179}"/>
              </a:ext>
            </a:extLst>
          </p:cNvPr>
          <p:cNvSpPr>
            <a:spLocks noGrp="1"/>
          </p:cNvSpPr>
          <p:nvPr>
            <p:ph type="ftr" sz="quarter" idx="10"/>
          </p:nvPr>
        </p:nvSpPr>
        <p:spPr>
          <a:noFill/>
        </p:spPr>
        <p:txBody>
          <a:bodyPr/>
          <a:lstStyle>
            <a:lvl1pPr eaLnBrk="0" hangingPunct="0">
              <a:defRPr>
                <a:solidFill>
                  <a:schemeClr val="tx1"/>
                </a:solidFill>
                <a:latin typeface="Arial" panose="020B0604020202020204" pitchFamily="34" charset="0"/>
              </a:defRPr>
            </a:lvl1pPr>
            <a:lvl2pPr marL="557213" indent="-214313" eaLnBrk="0" hangingPunct="0">
              <a:defRPr>
                <a:solidFill>
                  <a:schemeClr val="tx1"/>
                </a:solidFill>
                <a:latin typeface="Arial" panose="020B0604020202020204" pitchFamily="34" charset="0"/>
              </a:defRPr>
            </a:lvl2pPr>
            <a:lvl3pPr marL="857250" indent="-171450" eaLnBrk="0" hangingPunct="0">
              <a:defRPr>
                <a:solidFill>
                  <a:schemeClr val="tx1"/>
                </a:solidFill>
                <a:latin typeface="Arial" panose="020B0604020202020204" pitchFamily="34" charset="0"/>
              </a:defRPr>
            </a:lvl3pPr>
            <a:lvl4pPr marL="1200150" indent="-171450" eaLnBrk="0" hangingPunct="0">
              <a:defRPr>
                <a:solidFill>
                  <a:schemeClr val="tx1"/>
                </a:solidFill>
                <a:latin typeface="Arial" panose="020B0604020202020204" pitchFamily="34" charset="0"/>
              </a:defRPr>
            </a:lvl4pPr>
            <a:lvl5pPr marL="1543050" indent="-171450" eaLnBrk="0" hangingPunct="0">
              <a:defRPr>
                <a:solidFill>
                  <a:schemeClr val="tx1"/>
                </a:solidFill>
                <a:latin typeface="Arial" panose="020B0604020202020204" pitchFamily="34" charset="0"/>
              </a:defRPr>
            </a:lvl5pPr>
            <a:lvl6pPr marL="1885950" indent="-171450" eaLnBrk="0" fontAlgn="base" hangingPunct="0">
              <a:spcBef>
                <a:spcPct val="0"/>
              </a:spcBef>
              <a:spcAft>
                <a:spcPct val="0"/>
              </a:spcAft>
              <a:defRPr>
                <a:solidFill>
                  <a:schemeClr val="tx1"/>
                </a:solidFill>
                <a:latin typeface="Arial" panose="020B0604020202020204" pitchFamily="34" charset="0"/>
              </a:defRPr>
            </a:lvl6pPr>
            <a:lvl7pPr marL="2228850" indent="-171450" eaLnBrk="0" fontAlgn="base" hangingPunct="0">
              <a:spcBef>
                <a:spcPct val="0"/>
              </a:spcBef>
              <a:spcAft>
                <a:spcPct val="0"/>
              </a:spcAft>
              <a:defRPr>
                <a:solidFill>
                  <a:schemeClr val="tx1"/>
                </a:solidFill>
                <a:latin typeface="Arial" panose="020B0604020202020204" pitchFamily="34" charset="0"/>
              </a:defRPr>
            </a:lvl7pPr>
            <a:lvl8pPr marL="2571750" indent="-171450" eaLnBrk="0" fontAlgn="base" hangingPunct="0">
              <a:spcBef>
                <a:spcPct val="0"/>
              </a:spcBef>
              <a:spcAft>
                <a:spcPct val="0"/>
              </a:spcAft>
              <a:defRPr>
                <a:solidFill>
                  <a:schemeClr val="tx1"/>
                </a:solidFill>
                <a:latin typeface="Arial" panose="020B0604020202020204" pitchFamily="34" charset="0"/>
              </a:defRPr>
            </a:lvl8pPr>
            <a:lvl9pPr marL="2914650" indent="-171450" eaLnBrk="0" fontAlgn="base" hangingPunct="0">
              <a:spcBef>
                <a:spcPct val="0"/>
              </a:spcBef>
              <a:spcAft>
                <a:spcPct val="0"/>
              </a:spcAft>
              <a:defRPr>
                <a:solidFill>
                  <a:schemeClr val="tx1"/>
                </a:solidFill>
                <a:latin typeface="Arial" panose="020B0604020202020204" pitchFamily="34" charset="0"/>
              </a:defRPr>
            </a:lvl9pPr>
          </a:lstStyle>
          <a:p>
            <a:pPr eaLnBrk="1" hangingPunct="1">
              <a:spcAft>
                <a:spcPts val="600"/>
              </a:spcAft>
            </a:pPr>
            <a:r>
              <a:rPr lang="en-US" altLang="en-US" b="1">
                <a:solidFill>
                  <a:schemeClr val="bg2"/>
                </a:solidFill>
                <a:latin typeface="StoneSans" pitchFamily="34" charset="0"/>
              </a:rPr>
              <a:t>Making the Right Choice! </a:t>
            </a:r>
          </a:p>
        </p:txBody>
      </p:sp>
      <p:sp>
        <p:nvSpPr>
          <p:cNvPr id="19459" name="Slide Number Placeholder 4">
            <a:extLst>
              <a:ext uri="{FF2B5EF4-FFF2-40B4-BE49-F238E27FC236}">
                <a16:creationId xmlns:a16="http://schemas.microsoft.com/office/drawing/2014/main" id="{5D56637E-C215-1A4F-BDD0-588B5B228F3E}"/>
              </a:ext>
            </a:extLst>
          </p:cNvPr>
          <p:cNvSpPr>
            <a:spLocks noGrp="1"/>
          </p:cNvSpPr>
          <p:nvPr>
            <p:ph type="sldNum" sz="quarter" idx="11"/>
          </p:nvPr>
        </p:nvSpPr>
        <p:spPr>
          <a:noFill/>
        </p:spPr>
        <p:txBody>
          <a:bodyPr/>
          <a:lstStyle>
            <a:lvl1pPr eaLnBrk="0" hangingPunct="0">
              <a:defRPr>
                <a:solidFill>
                  <a:schemeClr val="tx1"/>
                </a:solidFill>
                <a:latin typeface="Arial" panose="020B0604020202020204" pitchFamily="34" charset="0"/>
              </a:defRPr>
            </a:lvl1pPr>
            <a:lvl2pPr marL="557213" indent="-214313" eaLnBrk="0" hangingPunct="0">
              <a:defRPr>
                <a:solidFill>
                  <a:schemeClr val="tx1"/>
                </a:solidFill>
                <a:latin typeface="Arial" panose="020B0604020202020204" pitchFamily="34" charset="0"/>
              </a:defRPr>
            </a:lvl2pPr>
            <a:lvl3pPr marL="857250" indent="-171450" eaLnBrk="0" hangingPunct="0">
              <a:defRPr>
                <a:solidFill>
                  <a:schemeClr val="tx1"/>
                </a:solidFill>
                <a:latin typeface="Arial" panose="020B0604020202020204" pitchFamily="34" charset="0"/>
              </a:defRPr>
            </a:lvl3pPr>
            <a:lvl4pPr marL="1200150" indent="-171450" eaLnBrk="0" hangingPunct="0">
              <a:defRPr>
                <a:solidFill>
                  <a:schemeClr val="tx1"/>
                </a:solidFill>
                <a:latin typeface="Arial" panose="020B0604020202020204" pitchFamily="34" charset="0"/>
              </a:defRPr>
            </a:lvl4pPr>
            <a:lvl5pPr marL="1543050" indent="-171450" eaLnBrk="0" hangingPunct="0">
              <a:defRPr>
                <a:solidFill>
                  <a:schemeClr val="tx1"/>
                </a:solidFill>
                <a:latin typeface="Arial" panose="020B0604020202020204" pitchFamily="34" charset="0"/>
              </a:defRPr>
            </a:lvl5pPr>
            <a:lvl6pPr marL="1885950" indent="-171450" eaLnBrk="0" fontAlgn="base" hangingPunct="0">
              <a:spcBef>
                <a:spcPct val="0"/>
              </a:spcBef>
              <a:spcAft>
                <a:spcPct val="0"/>
              </a:spcAft>
              <a:defRPr>
                <a:solidFill>
                  <a:schemeClr val="tx1"/>
                </a:solidFill>
                <a:latin typeface="Arial" panose="020B0604020202020204" pitchFamily="34" charset="0"/>
              </a:defRPr>
            </a:lvl6pPr>
            <a:lvl7pPr marL="2228850" indent="-171450" eaLnBrk="0" fontAlgn="base" hangingPunct="0">
              <a:spcBef>
                <a:spcPct val="0"/>
              </a:spcBef>
              <a:spcAft>
                <a:spcPct val="0"/>
              </a:spcAft>
              <a:defRPr>
                <a:solidFill>
                  <a:schemeClr val="tx1"/>
                </a:solidFill>
                <a:latin typeface="Arial" panose="020B0604020202020204" pitchFamily="34" charset="0"/>
              </a:defRPr>
            </a:lvl7pPr>
            <a:lvl8pPr marL="2571750" indent="-171450" eaLnBrk="0" fontAlgn="base" hangingPunct="0">
              <a:spcBef>
                <a:spcPct val="0"/>
              </a:spcBef>
              <a:spcAft>
                <a:spcPct val="0"/>
              </a:spcAft>
              <a:defRPr>
                <a:solidFill>
                  <a:schemeClr val="tx1"/>
                </a:solidFill>
                <a:latin typeface="Arial" panose="020B0604020202020204" pitchFamily="34" charset="0"/>
              </a:defRPr>
            </a:lvl8pPr>
            <a:lvl9pPr marL="2914650" indent="-171450" eaLnBrk="0" fontAlgn="base" hangingPunct="0">
              <a:spcBef>
                <a:spcPct val="0"/>
              </a:spcBef>
              <a:spcAft>
                <a:spcPct val="0"/>
              </a:spcAft>
              <a:defRPr>
                <a:solidFill>
                  <a:schemeClr val="tx1"/>
                </a:solidFill>
                <a:latin typeface="Arial" panose="020B0604020202020204" pitchFamily="34" charset="0"/>
              </a:defRPr>
            </a:lvl9pPr>
          </a:lstStyle>
          <a:p>
            <a:pPr eaLnBrk="1" hangingPunct="1">
              <a:spcAft>
                <a:spcPts val="600"/>
              </a:spcAft>
            </a:pPr>
            <a:fld id="{E336F839-4243-0940-856D-402E51B6F9B8}" type="slidenum">
              <a:rPr lang="en-US" altLang="en-US">
                <a:solidFill>
                  <a:srgbClr val="ED8D28"/>
                </a:solidFill>
              </a:rPr>
              <a:pPr eaLnBrk="1" hangingPunct="1">
                <a:spcAft>
                  <a:spcPts val="600"/>
                </a:spcAft>
              </a:pPr>
              <a:t>20</a:t>
            </a:fld>
            <a:endParaRPr lang="en-US" altLang="en-US">
              <a:solidFill>
                <a:srgbClr val="ED8D28"/>
              </a:solidFill>
            </a:endParaRPr>
          </a:p>
        </p:txBody>
      </p:sp>
      <p:sp>
        <p:nvSpPr>
          <p:cNvPr id="3" name="TextBox 2">
            <a:extLst>
              <a:ext uri="{FF2B5EF4-FFF2-40B4-BE49-F238E27FC236}">
                <a16:creationId xmlns:a16="http://schemas.microsoft.com/office/drawing/2014/main" id="{19C7A0F3-0FA4-A046-A037-2AE2D8F19007}"/>
              </a:ext>
            </a:extLst>
          </p:cNvPr>
          <p:cNvSpPr txBox="1"/>
          <p:nvPr/>
        </p:nvSpPr>
        <p:spPr>
          <a:xfrm>
            <a:off x="0" y="1498900"/>
            <a:ext cx="9144000" cy="3375283"/>
          </a:xfrm>
          <a:prstGeom prst="rect">
            <a:avLst/>
          </a:prstGeom>
          <a:noFill/>
        </p:spPr>
        <p:txBody>
          <a:bodyPr wrap="square" rtlCol="0">
            <a:spAutoFit/>
          </a:bodyPr>
          <a:lstStyle/>
          <a:p>
            <a:pPr marL="1177200" lvl="2" indent="-457200" defTabSz="914400">
              <a:spcBef>
                <a:spcPts val="500"/>
              </a:spcBef>
              <a:buClr>
                <a:schemeClr val="accent3"/>
              </a:buClr>
              <a:buFont typeface="+mj-lt"/>
              <a:buAutoNum type="arabicPeriod"/>
            </a:pPr>
            <a:r>
              <a:rPr lang="en-US" altLang="en-US" sz="2000" spc="50" dirty="0">
                <a:solidFill>
                  <a:schemeClr val="tx1">
                    <a:alpha val="60000"/>
                  </a:schemeClr>
                </a:solidFill>
              </a:rPr>
              <a:t>Pressure to maintain those numbers</a:t>
            </a:r>
          </a:p>
          <a:p>
            <a:pPr marL="1177200" lvl="2" indent="-457200" defTabSz="914400">
              <a:spcBef>
                <a:spcPts val="500"/>
              </a:spcBef>
              <a:buClr>
                <a:schemeClr val="accent3"/>
              </a:buClr>
              <a:buFont typeface="+mj-lt"/>
              <a:buAutoNum type="arabicPeriod"/>
            </a:pPr>
            <a:r>
              <a:rPr lang="en-US" altLang="en-US" sz="2000" spc="50" dirty="0">
                <a:solidFill>
                  <a:schemeClr val="tx1">
                    <a:alpha val="60000"/>
                  </a:schemeClr>
                </a:solidFill>
              </a:rPr>
              <a:t>Fear and silence</a:t>
            </a:r>
          </a:p>
          <a:p>
            <a:pPr marL="1177200" lvl="2" indent="-457200" defTabSz="914400">
              <a:spcBef>
                <a:spcPts val="500"/>
              </a:spcBef>
              <a:buClr>
                <a:schemeClr val="accent3"/>
              </a:buClr>
              <a:buFont typeface="+mj-lt"/>
              <a:buAutoNum type="arabicPeriod"/>
            </a:pPr>
            <a:r>
              <a:rPr lang="en-US" altLang="en-US" sz="2000" spc="50" dirty="0">
                <a:solidFill>
                  <a:schemeClr val="tx1">
                    <a:alpha val="60000"/>
                  </a:schemeClr>
                </a:solidFill>
              </a:rPr>
              <a:t>Young ‘</a:t>
            </a:r>
            <a:r>
              <a:rPr lang="en-US" altLang="en-US" sz="2000" spc="50" dirty="0" err="1">
                <a:solidFill>
                  <a:schemeClr val="tx1">
                    <a:alpha val="60000"/>
                  </a:schemeClr>
                </a:solidFill>
              </a:rPr>
              <a:t>Uns</a:t>
            </a:r>
            <a:r>
              <a:rPr lang="en-US" altLang="en-US" sz="2000" spc="50" dirty="0">
                <a:solidFill>
                  <a:schemeClr val="tx1">
                    <a:alpha val="60000"/>
                  </a:schemeClr>
                </a:solidFill>
              </a:rPr>
              <a:t>’ and the Bigger-Than-Life President/CEO</a:t>
            </a:r>
          </a:p>
          <a:p>
            <a:pPr marL="1177200" lvl="2" indent="-457200" defTabSz="914400">
              <a:spcBef>
                <a:spcPts val="500"/>
              </a:spcBef>
              <a:buClr>
                <a:schemeClr val="accent3"/>
              </a:buClr>
              <a:buFont typeface="+mj-lt"/>
              <a:buAutoNum type="arabicPeriod"/>
            </a:pPr>
            <a:r>
              <a:rPr lang="en-US" altLang="en-US" sz="2000" spc="50" dirty="0">
                <a:solidFill>
                  <a:schemeClr val="tx1">
                    <a:alpha val="60000"/>
                  </a:schemeClr>
                </a:solidFill>
              </a:rPr>
              <a:t>Weak Boards</a:t>
            </a:r>
          </a:p>
          <a:p>
            <a:pPr marL="1177200" lvl="2" indent="-457200" defTabSz="914400">
              <a:spcBef>
                <a:spcPts val="500"/>
              </a:spcBef>
              <a:buClr>
                <a:schemeClr val="accent3"/>
              </a:buClr>
              <a:buFont typeface="+mj-lt"/>
              <a:buAutoNum type="arabicPeriod"/>
            </a:pPr>
            <a:r>
              <a:rPr lang="en-US" altLang="en-US" sz="2000" spc="50" dirty="0">
                <a:solidFill>
                  <a:schemeClr val="tx1">
                    <a:alpha val="60000"/>
                  </a:schemeClr>
                </a:solidFill>
              </a:rPr>
              <a:t>Conflicts of Interest Not Addressed</a:t>
            </a:r>
          </a:p>
          <a:p>
            <a:pPr marL="1177200" lvl="2" indent="-457200" defTabSz="914400">
              <a:spcBef>
                <a:spcPts val="500"/>
              </a:spcBef>
              <a:buClr>
                <a:schemeClr val="accent3"/>
              </a:buClr>
              <a:buFont typeface="+mj-lt"/>
              <a:buAutoNum type="arabicPeriod"/>
            </a:pPr>
            <a:r>
              <a:rPr lang="en-US" altLang="en-US" sz="2000" spc="50" dirty="0">
                <a:solidFill>
                  <a:schemeClr val="tx1">
                    <a:alpha val="60000"/>
                  </a:schemeClr>
                </a:solidFill>
              </a:rPr>
              <a:t>Mentality: Success is All that Matters</a:t>
            </a:r>
          </a:p>
          <a:p>
            <a:pPr marL="1177200" lvl="2" indent="-457200" defTabSz="914400">
              <a:spcBef>
                <a:spcPts val="500"/>
              </a:spcBef>
              <a:buClr>
                <a:schemeClr val="accent3"/>
              </a:buClr>
              <a:buFont typeface="+mj-lt"/>
              <a:buAutoNum type="arabicPeriod"/>
            </a:pPr>
            <a:r>
              <a:rPr lang="en-US" altLang="en-US" sz="2000" spc="50" dirty="0">
                <a:solidFill>
                  <a:schemeClr val="tx1">
                    <a:alpha val="60000"/>
                  </a:schemeClr>
                </a:solidFill>
              </a:rPr>
              <a:t>Goodness in Some Areas Atones for Evil in Others</a:t>
            </a:r>
          </a:p>
          <a:p>
            <a:pPr marL="720000" lvl="2" defTabSz="914400">
              <a:spcBef>
                <a:spcPts val="500"/>
              </a:spcBef>
              <a:buClr>
                <a:schemeClr val="accent3"/>
              </a:buClr>
            </a:pPr>
            <a:r>
              <a:rPr lang="en-US" altLang="en-US" sz="2000" b="1" spc="50" dirty="0">
                <a:solidFill>
                  <a:schemeClr val="tx1">
                    <a:alpha val="60000"/>
                  </a:schemeClr>
                </a:solidFill>
                <a:latin typeface="+mn-lt"/>
              </a:rPr>
              <a:t>							</a:t>
            </a:r>
          </a:p>
          <a:p>
            <a:pPr marL="720000" lvl="2" defTabSz="914400">
              <a:spcBef>
                <a:spcPts val="500"/>
              </a:spcBef>
              <a:buClr>
                <a:schemeClr val="accent3"/>
              </a:buClr>
            </a:pPr>
            <a:r>
              <a:rPr lang="en-US" altLang="en-US" sz="2000" b="1" spc="50" dirty="0">
                <a:solidFill>
                  <a:schemeClr val="tx1">
                    <a:alpha val="60000"/>
                  </a:schemeClr>
                </a:solidFill>
              </a:rPr>
              <a:t>							</a:t>
            </a:r>
            <a:r>
              <a:rPr lang="en-US" altLang="en-US" sz="1400" i="1" dirty="0">
                <a:latin typeface="+mn-lt"/>
              </a:rPr>
              <a:t>Marianne Jennings</a:t>
            </a:r>
            <a:endParaRPr lang="en-US" i="1" dirty="0"/>
          </a:p>
        </p:txBody>
      </p:sp>
    </p:spTree>
    <p:extLst>
      <p:ext uri="{BB962C8B-B14F-4D97-AF65-F5344CB8AC3E}">
        <p14:creationId xmlns:p14="http://schemas.microsoft.com/office/powerpoint/2010/main" val="299796472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0" name="Rectangle 2">
            <a:extLst>
              <a:ext uri="{FF2B5EF4-FFF2-40B4-BE49-F238E27FC236}">
                <a16:creationId xmlns:a16="http://schemas.microsoft.com/office/drawing/2014/main" id="{4258A2F6-9AE6-1C47-B52D-A001CF5FDF77}"/>
              </a:ext>
            </a:extLst>
          </p:cNvPr>
          <p:cNvSpPr>
            <a:spLocks noGrp="1" noChangeArrowheads="1"/>
          </p:cNvSpPr>
          <p:nvPr>
            <p:ph type="title"/>
          </p:nvPr>
        </p:nvSpPr>
        <p:spPr>
          <a:xfrm>
            <a:off x="742050" y="455295"/>
            <a:ext cx="7659900" cy="1043177"/>
          </a:xfrm>
          <a:ln>
            <a:noFill/>
          </a:ln>
        </p:spPr>
        <p:txBody>
          <a:bodyPr anchor="ctr">
            <a:normAutofit/>
          </a:bodyPr>
          <a:lstStyle/>
          <a:p>
            <a:pPr algn="ctr" eaLnBrk="1" hangingPunct="1"/>
            <a:r>
              <a:rPr lang="en-US" altLang="en-US" sz="2800" dirty="0">
                <a:latin typeface="+mn-lt"/>
              </a:rPr>
              <a:t>Impact of Ethical Collapse</a:t>
            </a:r>
          </a:p>
        </p:txBody>
      </p:sp>
      <p:sp>
        <p:nvSpPr>
          <p:cNvPr id="19458" name="Footer Placeholder 3">
            <a:extLst>
              <a:ext uri="{FF2B5EF4-FFF2-40B4-BE49-F238E27FC236}">
                <a16:creationId xmlns:a16="http://schemas.microsoft.com/office/drawing/2014/main" id="{A6C5022C-E087-9A4E-9013-8E3868F7C179}"/>
              </a:ext>
            </a:extLst>
          </p:cNvPr>
          <p:cNvSpPr>
            <a:spLocks noGrp="1"/>
          </p:cNvSpPr>
          <p:nvPr>
            <p:ph type="ftr" sz="quarter" idx="10"/>
          </p:nvPr>
        </p:nvSpPr>
        <p:spPr>
          <a:noFill/>
        </p:spPr>
        <p:txBody>
          <a:bodyPr/>
          <a:lstStyle>
            <a:lvl1pPr eaLnBrk="0" hangingPunct="0">
              <a:defRPr>
                <a:solidFill>
                  <a:schemeClr val="tx1"/>
                </a:solidFill>
                <a:latin typeface="Arial" panose="020B0604020202020204" pitchFamily="34" charset="0"/>
              </a:defRPr>
            </a:lvl1pPr>
            <a:lvl2pPr marL="557213" indent="-214313" eaLnBrk="0" hangingPunct="0">
              <a:defRPr>
                <a:solidFill>
                  <a:schemeClr val="tx1"/>
                </a:solidFill>
                <a:latin typeface="Arial" panose="020B0604020202020204" pitchFamily="34" charset="0"/>
              </a:defRPr>
            </a:lvl2pPr>
            <a:lvl3pPr marL="857250" indent="-171450" eaLnBrk="0" hangingPunct="0">
              <a:defRPr>
                <a:solidFill>
                  <a:schemeClr val="tx1"/>
                </a:solidFill>
                <a:latin typeface="Arial" panose="020B0604020202020204" pitchFamily="34" charset="0"/>
              </a:defRPr>
            </a:lvl3pPr>
            <a:lvl4pPr marL="1200150" indent="-171450" eaLnBrk="0" hangingPunct="0">
              <a:defRPr>
                <a:solidFill>
                  <a:schemeClr val="tx1"/>
                </a:solidFill>
                <a:latin typeface="Arial" panose="020B0604020202020204" pitchFamily="34" charset="0"/>
              </a:defRPr>
            </a:lvl4pPr>
            <a:lvl5pPr marL="1543050" indent="-171450" eaLnBrk="0" hangingPunct="0">
              <a:defRPr>
                <a:solidFill>
                  <a:schemeClr val="tx1"/>
                </a:solidFill>
                <a:latin typeface="Arial" panose="020B0604020202020204" pitchFamily="34" charset="0"/>
              </a:defRPr>
            </a:lvl5pPr>
            <a:lvl6pPr marL="1885950" indent="-171450" eaLnBrk="0" fontAlgn="base" hangingPunct="0">
              <a:spcBef>
                <a:spcPct val="0"/>
              </a:spcBef>
              <a:spcAft>
                <a:spcPct val="0"/>
              </a:spcAft>
              <a:defRPr>
                <a:solidFill>
                  <a:schemeClr val="tx1"/>
                </a:solidFill>
                <a:latin typeface="Arial" panose="020B0604020202020204" pitchFamily="34" charset="0"/>
              </a:defRPr>
            </a:lvl6pPr>
            <a:lvl7pPr marL="2228850" indent="-171450" eaLnBrk="0" fontAlgn="base" hangingPunct="0">
              <a:spcBef>
                <a:spcPct val="0"/>
              </a:spcBef>
              <a:spcAft>
                <a:spcPct val="0"/>
              </a:spcAft>
              <a:defRPr>
                <a:solidFill>
                  <a:schemeClr val="tx1"/>
                </a:solidFill>
                <a:latin typeface="Arial" panose="020B0604020202020204" pitchFamily="34" charset="0"/>
              </a:defRPr>
            </a:lvl7pPr>
            <a:lvl8pPr marL="2571750" indent="-171450" eaLnBrk="0" fontAlgn="base" hangingPunct="0">
              <a:spcBef>
                <a:spcPct val="0"/>
              </a:spcBef>
              <a:spcAft>
                <a:spcPct val="0"/>
              </a:spcAft>
              <a:defRPr>
                <a:solidFill>
                  <a:schemeClr val="tx1"/>
                </a:solidFill>
                <a:latin typeface="Arial" panose="020B0604020202020204" pitchFamily="34" charset="0"/>
              </a:defRPr>
            </a:lvl8pPr>
            <a:lvl9pPr marL="2914650" indent="-17145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685800" rtl="0" eaLnBrk="1" fontAlgn="auto" latinLnBrk="0" hangingPunct="1">
              <a:lnSpc>
                <a:spcPct val="100000"/>
              </a:lnSpc>
              <a:spcBef>
                <a:spcPts val="0"/>
              </a:spcBef>
              <a:spcAft>
                <a:spcPts val="600"/>
              </a:spcAft>
              <a:buClrTx/>
              <a:buSzTx/>
              <a:buFontTx/>
              <a:buNone/>
              <a:tabLst/>
              <a:defRPr/>
            </a:pPr>
            <a:r>
              <a:rPr kumimoji="0" lang="en-US" altLang="en-US" sz="1000" b="1" i="0" u="none" strike="noStrike" kern="1200" cap="all" spc="200" normalizeH="0" baseline="0" noProof="0">
                <a:ln>
                  <a:noFill/>
                </a:ln>
                <a:solidFill>
                  <a:srgbClr val="DAE3E3"/>
                </a:solidFill>
                <a:effectLst/>
                <a:uLnTx/>
                <a:uFillTx/>
                <a:latin typeface="StoneSans" pitchFamily="34" charset="0"/>
                <a:ea typeface="+mn-ea"/>
                <a:cs typeface="+mn-cs"/>
              </a:rPr>
              <a:t>Making the Right Choice! </a:t>
            </a:r>
          </a:p>
        </p:txBody>
      </p:sp>
      <p:sp>
        <p:nvSpPr>
          <p:cNvPr id="19459" name="Slide Number Placeholder 4">
            <a:extLst>
              <a:ext uri="{FF2B5EF4-FFF2-40B4-BE49-F238E27FC236}">
                <a16:creationId xmlns:a16="http://schemas.microsoft.com/office/drawing/2014/main" id="{5D56637E-C215-1A4F-BDD0-588B5B228F3E}"/>
              </a:ext>
            </a:extLst>
          </p:cNvPr>
          <p:cNvSpPr>
            <a:spLocks noGrp="1"/>
          </p:cNvSpPr>
          <p:nvPr>
            <p:ph type="sldNum" sz="quarter" idx="11"/>
          </p:nvPr>
        </p:nvSpPr>
        <p:spPr>
          <a:noFill/>
        </p:spPr>
        <p:txBody>
          <a:bodyPr/>
          <a:lstStyle>
            <a:lvl1pPr eaLnBrk="0" hangingPunct="0">
              <a:defRPr>
                <a:solidFill>
                  <a:schemeClr val="tx1"/>
                </a:solidFill>
                <a:latin typeface="Arial" panose="020B0604020202020204" pitchFamily="34" charset="0"/>
              </a:defRPr>
            </a:lvl1pPr>
            <a:lvl2pPr marL="557213" indent="-214313" eaLnBrk="0" hangingPunct="0">
              <a:defRPr>
                <a:solidFill>
                  <a:schemeClr val="tx1"/>
                </a:solidFill>
                <a:latin typeface="Arial" panose="020B0604020202020204" pitchFamily="34" charset="0"/>
              </a:defRPr>
            </a:lvl2pPr>
            <a:lvl3pPr marL="857250" indent="-171450" eaLnBrk="0" hangingPunct="0">
              <a:defRPr>
                <a:solidFill>
                  <a:schemeClr val="tx1"/>
                </a:solidFill>
                <a:latin typeface="Arial" panose="020B0604020202020204" pitchFamily="34" charset="0"/>
              </a:defRPr>
            </a:lvl3pPr>
            <a:lvl4pPr marL="1200150" indent="-171450" eaLnBrk="0" hangingPunct="0">
              <a:defRPr>
                <a:solidFill>
                  <a:schemeClr val="tx1"/>
                </a:solidFill>
                <a:latin typeface="Arial" panose="020B0604020202020204" pitchFamily="34" charset="0"/>
              </a:defRPr>
            </a:lvl4pPr>
            <a:lvl5pPr marL="1543050" indent="-171450" eaLnBrk="0" hangingPunct="0">
              <a:defRPr>
                <a:solidFill>
                  <a:schemeClr val="tx1"/>
                </a:solidFill>
                <a:latin typeface="Arial" panose="020B0604020202020204" pitchFamily="34" charset="0"/>
              </a:defRPr>
            </a:lvl5pPr>
            <a:lvl6pPr marL="1885950" indent="-171450" eaLnBrk="0" fontAlgn="base" hangingPunct="0">
              <a:spcBef>
                <a:spcPct val="0"/>
              </a:spcBef>
              <a:spcAft>
                <a:spcPct val="0"/>
              </a:spcAft>
              <a:defRPr>
                <a:solidFill>
                  <a:schemeClr val="tx1"/>
                </a:solidFill>
                <a:latin typeface="Arial" panose="020B0604020202020204" pitchFamily="34" charset="0"/>
              </a:defRPr>
            </a:lvl6pPr>
            <a:lvl7pPr marL="2228850" indent="-171450" eaLnBrk="0" fontAlgn="base" hangingPunct="0">
              <a:spcBef>
                <a:spcPct val="0"/>
              </a:spcBef>
              <a:spcAft>
                <a:spcPct val="0"/>
              </a:spcAft>
              <a:defRPr>
                <a:solidFill>
                  <a:schemeClr val="tx1"/>
                </a:solidFill>
                <a:latin typeface="Arial" panose="020B0604020202020204" pitchFamily="34" charset="0"/>
              </a:defRPr>
            </a:lvl7pPr>
            <a:lvl8pPr marL="2571750" indent="-171450" eaLnBrk="0" fontAlgn="base" hangingPunct="0">
              <a:spcBef>
                <a:spcPct val="0"/>
              </a:spcBef>
              <a:spcAft>
                <a:spcPct val="0"/>
              </a:spcAft>
              <a:defRPr>
                <a:solidFill>
                  <a:schemeClr val="tx1"/>
                </a:solidFill>
                <a:latin typeface="Arial" panose="020B0604020202020204" pitchFamily="34" charset="0"/>
              </a:defRPr>
            </a:lvl8pPr>
            <a:lvl9pPr marL="2914650" indent="-171450"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685800" rtl="0" eaLnBrk="1" fontAlgn="auto" latinLnBrk="0" hangingPunct="1">
              <a:lnSpc>
                <a:spcPct val="100000"/>
              </a:lnSpc>
              <a:spcBef>
                <a:spcPts val="0"/>
              </a:spcBef>
              <a:spcAft>
                <a:spcPts val="600"/>
              </a:spcAft>
              <a:buClrTx/>
              <a:buSzTx/>
              <a:buFontTx/>
              <a:buNone/>
              <a:tabLst/>
              <a:defRPr/>
            </a:pPr>
            <a:fld id="{E336F839-4243-0940-856D-402E51B6F9B8}" type="slidenum">
              <a:rPr kumimoji="0" lang="en-US" altLang="en-US" sz="1000" b="0" i="0" u="none" strike="noStrike" kern="1200" cap="all" spc="300" normalizeH="0" baseline="0" noProof="0">
                <a:ln>
                  <a:noFill/>
                </a:ln>
                <a:solidFill>
                  <a:srgbClr val="ED8D28"/>
                </a:solidFill>
                <a:effectLst/>
                <a:uLnTx/>
                <a:uFillTx/>
                <a:latin typeface="Arial" panose="020B0604020202020204" pitchFamily="34" charset="0"/>
                <a:ea typeface="+mn-ea"/>
                <a:cs typeface="+mn-cs"/>
              </a:rPr>
              <a:pPr marL="0" marR="0" lvl="0" indent="0" algn="ctr" defTabSz="685800" rtl="0" eaLnBrk="1" fontAlgn="auto" latinLnBrk="0" hangingPunct="1">
                <a:lnSpc>
                  <a:spcPct val="100000"/>
                </a:lnSpc>
                <a:spcBef>
                  <a:spcPts val="0"/>
                </a:spcBef>
                <a:spcAft>
                  <a:spcPts val="600"/>
                </a:spcAft>
                <a:buClrTx/>
                <a:buSzTx/>
                <a:buFontTx/>
                <a:buNone/>
                <a:tabLst/>
                <a:defRPr/>
              </a:pPr>
              <a:t>21</a:t>
            </a:fld>
            <a:endParaRPr kumimoji="0" lang="en-US" altLang="en-US" sz="1000" b="0" i="0" u="none" strike="noStrike" kern="1200" cap="all" spc="300" normalizeH="0" baseline="0" noProof="0">
              <a:ln>
                <a:noFill/>
              </a:ln>
              <a:solidFill>
                <a:srgbClr val="ED8D28"/>
              </a:solidFill>
              <a:effectLst/>
              <a:uLnTx/>
              <a:uFillTx/>
              <a:latin typeface="Arial" panose="020B0604020202020204" pitchFamily="34" charset="0"/>
              <a:ea typeface="+mn-ea"/>
              <a:cs typeface="+mn-cs"/>
            </a:endParaRPr>
          </a:p>
        </p:txBody>
      </p:sp>
      <p:sp>
        <p:nvSpPr>
          <p:cNvPr id="3" name="TextBox 2">
            <a:extLst>
              <a:ext uri="{FF2B5EF4-FFF2-40B4-BE49-F238E27FC236}">
                <a16:creationId xmlns:a16="http://schemas.microsoft.com/office/drawing/2014/main" id="{19C7A0F3-0FA4-A046-A037-2AE2D8F19007}"/>
              </a:ext>
            </a:extLst>
          </p:cNvPr>
          <p:cNvSpPr txBox="1"/>
          <p:nvPr/>
        </p:nvSpPr>
        <p:spPr>
          <a:xfrm>
            <a:off x="773723" y="1775125"/>
            <a:ext cx="7628227" cy="2526333"/>
          </a:xfrm>
          <a:prstGeom prst="rect">
            <a:avLst/>
          </a:prstGeom>
          <a:noFill/>
        </p:spPr>
        <p:txBody>
          <a:bodyPr wrap="square" rtlCol="0">
            <a:spAutoFit/>
          </a:bodyPr>
          <a:lstStyle/>
          <a:p>
            <a:pPr marL="1177200" marR="0" lvl="2" indent="-457200" algn="l" defTabSz="914400" rtl="0" eaLnBrk="1" fontAlgn="auto" latinLnBrk="0" hangingPunct="1">
              <a:lnSpc>
                <a:spcPct val="100000"/>
              </a:lnSpc>
              <a:spcBef>
                <a:spcPts val="500"/>
              </a:spcBef>
              <a:spcAft>
                <a:spcPts val="0"/>
              </a:spcAft>
              <a:buClr>
                <a:srgbClr val="8FA3A3"/>
              </a:buClr>
              <a:buSzTx/>
              <a:buFont typeface="Arial" panose="020B0604020202020204" pitchFamily="34" charset="0"/>
              <a:buChar char="•"/>
              <a:tabLst/>
              <a:defRPr/>
            </a:pPr>
            <a:r>
              <a:rPr kumimoji="0" lang="en-US" altLang="en-US" sz="2000" b="0" i="0" u="none" strike="noStrike" kern="1200" cap="none" spc="50" normalizeH="0" baseline="0" noProof="0" dirty="0">
                <a:ln>
                  <a:noFill/>
                </a:ln>
                <a:solidFill>
                  <a:prstClr val="black">
                    <a:alpha val="60000"/>
                  </a:prstClr>
                </a:solidFill>
                <a:effectLst/>
                <a:uLnTx/>
                <a:uFillTx/>
                <a:latin typeface="Avenir Next LT Pro"/>
                <a:ea typeface="+mn-ea"/>
                <a:cs typeface="+mn-cs"/>
              </a:rPr>
              <a:t>Damage to reputation</a:t>
            </a:r>
          </a:p>
          <a:p>
            <a:pPr marL="1177200" marR="0" lvl="2" indent="-457200" algn="l" defTabSz="914400" rtl="0" eaLnBrk="1" fontAlgn="auto" latinLnBrk="0" hangingPunct="1">
              <a:lnSpc>
                <a:spcPct val="100000"/>
              </a:lnSpc>
              <a:spcBef>
                <a:spcPts val="500"/>
              </a:spcBef>
              <a:spcAft>
                <a:spcPts val="0"/>
              </a:spcAft>
              <a:buClr>
                <a:srgbClr val="8FA3A3"/>
              </a:buClr>
              <a:buSzTx/>
              <a:buFont typeface="Arial" panose="020B0604020202020204" pitchFamily="34" charset="0"/>
              <a:buChar char="•"/>
              <a:tabLst/>
              <a:defRPr/>
            </a:pPr>
            <a:r>
              <a:rPr lang="en-US" altLang="en-US" sz="2000" spc="50" dirty="0">
                <a:solidFill>
                  <a:prstClr val="black">
                    <a:alpha val="60000"/>
                  </a:prstClr>
                </a:solidFill>
                <a:latin typeface="Avenir Next LT Pro"/>
              </a:rPr>
              <a:t>Loss of trust and credibility</a:t>
            </a:r>
          </a:p>
          <a:p>
            <a:pPr marL="1177200" marR="0" lvl="2" indent="-457200" algn="l" defTabSz="914400" rtl="0" eaLnBrk="1" fontAlgn="auto" latinLnBrk="0" hangingPunct="1">
              <a:lnSpc>
                <a:spcPct val="100000"/>
              </a:lnSpc>
              <a:spcBef>
                <a:spcPts val="500"/>
              </a:spcBef>
              <a:spcAft>
                <a:spcPts val="0"/>
              </a:spcAft>
              <a:buClr>
                <a:srgbClr val="8FA3A3"/>
              </a:buClr>
              <a:buSzTx/>
              <a:buFont typeface="Arial" panose="020B0604020202020204" pitchFamily="34" charset="0"/>
              <a:buChar char="•"/>
              <a:tabLst/>
              <a:defRPr/>
            </a:pPr>
            <a:r>
              <a:rPr kumimoji="0" lang="en-US" altLang="en-US" sz="2000" b="0" i="0" u="none" strike="noStrike" kern="1200" cap="none" spc="50" normalizeH="0" baseline="0" noProof="0" dirty="0">
                <a:ln>
                  <a:noFill/>
                </a:ln>
                <a:solidFill>
                  <a:prstClr val="black">
                    <a:alpha val="60000"/>
                  </a:prstClr>
                </a:solidFill>
                <a:effectLst/>
                <a:uLnTx/>
                <a:uFillTx/>
                <a:latin typeface="Avenir Next LT Pro"/>
                <a:ea typeface="+mn-ea"/>
                <a:cs typeface="+mn-cs"/>
              </a:rPr>
              <a:t>Legal and financial consequences</a:t>
            </a:r>
          </a:p>
          <a:p>
            <a:pPr marL="1177200" marR="0" lvl="2" indent="-457200" algn="l" defTabSz="914400" rtl="0" eaLnBrk="1" fontAlgn="auto" latinLnBrk="0" hangingPunct="1">
              <a:lnSpc>
                <a:spcPct val="100000"/>
              </a:lnSpc>
              <a:spcBef>
                <a:spcPts val="500"/>
              </a:spcBef>
              <a:spcAft>
                <a:spcPts val="0"/>
              </a:spcAft>
              <a:buClr>
                <a:srgbClr val="8FA3A3"/>
              </a:buClr>
              <a:buSzTx/>
              <a:buFont typeface="Arial" panose="020B0604020202020204" pitchFamily="34" charset="0"/>
              <a:buChar char="•"/>
              <a:tabLst/>
              <a:defRPr/>
            </a:pPr>
            <a:r>
              <a:rPr kumimoji="0" lang="en-US" altLang="en-US" sz="2000" b="0" i="0" u="none" strike="noStrike" kern="1200" cap="none" spc="50" normalizeH="0" baseline="0" noProof="0" dirty="0">
                <a:ln>
                  <a:noFill/>
                </a:ln>
                <a:solidFill>
                  <a:prstClr val="black">
                    <a:alpha val="60000"/>
                  </a:prstClr>
                </a:solidFill>
                <a:effectLst/>
                <a:uLnTx/>
                <a:uFillTx/>
                <a:latin typeface="Avenir Next LT Pro"/>
                <a:ea typeface="+mn-ea"/>
                <a:cs typeface="+mn-cs"/>
              </a:rPr>
              <a:t>Decreased employee morale and productivity</a:t>
            </a:r>
          </a:p>
          <a:p>
            <a:pPr marL="1177200" marR="0" lvl="2" indent="-457200" algn="l" defTabSz="914400" rtl="0" eaLnBrk="1" fontAlgn="auto" latinLnBrk="0" hangingPunct="1">
              <a:lnSpc>
                <a:spcPct val="100000"/>
              </a:lnSpc>
              <a:spcBef>
                <a:spcPts val="500"/>
              </a:spcBef>
              <a:spcAft>
                <a:spcPts val="0"/>
              </a:spcAft>
              <a:buClr>
                <a:srgbClr val="8FA3A3"/>
              </a:buClr>
              <a:buSzTx/>
              <a:buFont typeface="+mj-lt"/>
              <a:buAutoNum type="arabicPeriod"/>
              <a:tabLst/>
              <a:defRPr/>
            </a:pPr>
            <a:endParaRPr kumimoji="0" lang="en-US" altLang="en-US" sz="2000" b="0" i="0" u="none" strike="noStrike" kern="1200" cap="none" spc="50" normalizeH="0" baseline="0" noProof="0" dirty="0">
              <a:ln>
                <a:noFill/>
              </a:ln>
              <a:solidFill>
                <a:prstClr val="black">
                  <a:alpha val="60000"/>
                </a:prstClr>
              </a:solidFill>
              <a:effectLst/>
              <a:uLnTx/>
              <a:uFillTx/>
              <a:latin typeface="Avenir Next LT Pro"/>
              <a:ea typeface="+mn-ea"/>
              <a:cs typeface="+mn-cs"/>
            </a:endParaRPr>
          </a:p>
          <a:p>
            <a:pPr marL="342900" marR="0" lvl="0" indent="-342900" algn="l" defTabSz="685800" rtl="0" eaLnBrk="1" fontAlgn="auto" latinLnBrk="0" hangingPunct="1">
              <a:lnSpc>
                <a:spcPct val="100000"/>
              </a:lnSpc>
              <a:spcBef>
                <a:spcPts val="0"/>
              </a:spcBef>
              <a:spcAft>
                <a:spcPts val="0"/>
              </a:spcAft>
              <a:buClrTx/>
              <a:buSzTx/>
              <a:buFont typeface="+mj-lt"/>
              <a:buAutoNum type="arabicPeriod"/>
              <a:tabLst/>
              <a:defRPr/>
            </a:pPr>
            <a:endParaRPr kumimoji="0" lang="en-US" altLang="en-US" sz="1400" b="0" i="0" u="none" strike="noStrike" kern="1200" cap="none" spc="0" normalizeH="0" baseline="0" noProof="0" dirty="0">
              <a:ln>
                <a:noFill/>
              </a:ln>
              <a:solidFill>
                <a:srgbClr val="D16047"/>
              </a:solidFill>
              <a:effectLst/>
              <a:uLnTx/>
              <a:uFillTx/>
              <a:latin typeface="Georgia" panose="02040502050405020303" pitchFamily="18" charset="0"/>
              <a:ea typeface="+mn-ea"/>
              <a:cs typeface="+mn-cs"/>
            </a:endParaRPr>
          </a:p>
          <a:p>
            <a:pPr marL="342900" marR="0" lvl="0" indent="-342900" algn="l" defTabSz="685800" rtl="0" eaLnBrk="1" fontAlgn="auto" latinLnBrk="0" hangingPunct="1">
              <a:lnSpc>
                <a:spcPct val="100000"/>
              </a:lnSpc>
              <a:spcBef>
                <a:spcPts val="0"/>
              </a:spcBef>
              <a:spcAft>
                <a:spcPts val="0"/>
              </a:spcAft>
              <a:buClrTx/>
              <a:buSzTx/>
              <a:buFont typeface="+mj-lt"/>
              <a:buAutoNum type="arabicPeriod"/>
              <a:tabLst/>
              <a:defRPr/>
            </a:pPr>
            <a:endParaRPr kumimoji="0" lang="en-US" altLang="en-US" sz="1400" b="0" i="0" u="none" strike="noStrike" kern="1200" cap="none" spc="0" normalizeH="0" baseline="0" noProof="0" dirty="0">
              <a:ln>
                <a:noFill/>
              </a:ln>
              <a:solidFill>
                <a:srgbClr val="D16047"/>
              </a:solidFill>
              <a:effectLst/>
              <a:uLnTx/>
              <a:uFillTx/>
              <a:latin typeface="Georgia" panose="02040502050405020303" pitchFamily="18" charset="0"/>
              <a:ea typeface="+mn-ea"/>
              <a:cs typeface="+mn-cs"/>
            </a:endParaRPr>
          </a:p>
          <a:p>
            <a:pPr marL="342900" marR="0" lvl="0" indent="-342900" algn="l" defTabSz="685800" rtl="0" eaLnBrk="1" fontAlgn="auto" latinLnBrk="0" hangingPunct="1">
              <a:lnSpc>
                <a:spcPct val="100000"/>
              </a:lnSpc>
              <a:spcBef>
                <a:spcPts val="0"/>
              </a:spcBef>
              <a:spcAft>
                <a:spcPts val="0"/>
              </a:spcAft>
              <a:buClrTx/>
              <a:buSzTx/>
              <a:buFont typeface="+mj-lt"/>
              <a:buAutoNum type="arabicPeriod"/>
              <a:tabLst/>
              <a:defRPr/>
            </a:pPr>
            <a:endParaRPr kumimoji="0" lang="en-US" sz="1350" b="0" i="0" u="none" strike="noStrike" kern="1200" cap="none" spc="0" normalizeH="0" baseline="0" noProof="0" dirty="0">
              <a:ln>
                <a:noFill/>
              </a:ln>
              <a:solidFill>
                <a:prstClr val="black"/>
              </a:solidFill>
              <a:effectLst/>
              <a:uLnTx/>
              <a:uFillTx/>
              <a:latin typeface="Avenir Next LT Pro"/>
              <a:ea typeface="+mn-ea"/>
              <a:cs typeface="+mn-cs"/>
            </a:endParaRPr>
          </a:p>
        </p:txBody>
      </p:sp>
    </p:spTree>
    <p:extLst>
      <p:ext uri="{BB962C8B-B14F-4D97-AF65-F5344CB8AC3E}">
        <p14:creationId xmlns:p14="http://schemas.microsoft.com/office/powerpoint/2010/main" val="395010376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A4FB1E7-93F8-1A4F-ADF6-EC18353164AF}"/>
              </a:ext>
            </a:extLst>
          </p:cNvPr>
          <p:cNvSpPr>
            <a:spLocks noGrp="1"/>
          </p:cNvSpPr>
          <p:nvPr>
            <p:ph idx="1"/>
          </p:nvPr>
        </p:nvSpPr>
        <p:spPr>
          <a:xfrm>
            <a:off x="1173437" y="1215390"/>
            <a:ext cx="6797125" cy="1356360"/>
          </a:xfrm>
        </p:spPr>
        <p:txBody>
          <a:bodyPr>
            <a:normAutofit fontScale="25000" lnSpcReduction="20000"/>
          </a:bodyPr>
          <a:lstStyle/>
          <a:p>
            <a:pPr marL="0" indent="0" algn="ctr">
              <a:buNone/>
            </a:pPr>
            <a:r>
              <a:rPr lang="en-US" sz="9600" dirty="0"/>
              <a:t>When you weaken the confidence (trust) of God’s people in their leaders, you weaken the cause of God.</a:t>
            </a:r>
          </a:p>
          <a:p>
            <a:endParaRPr lang="en-US" sz="9600" dirty="0"/>
          </a:p>
          <a:p>
            <a:pPr marL="0" indent="0" algn="r">
              <a:buNone/>
            </a:pPr>
            <a:r>
              <a:rPr lang="en-US" sz="9600" dirty="0"/>
              <a:t>Letter 13, 1871</a:t>
            </a:r>
          </a:p>
          <a:p>
            <a:endParaRPr lang="en-US" dirty="0"/>
          </a:p>
        </p:txBody>
      </p:sp>
    </p:spTree>
    <p:extLst>
      <p:ext uri="{BB962C8B-B14F-4D97-AF65-F5344CB8AC3E}">
        <p14:creationId xmlns:p14="http://schemas.microsoft.com/office/powerpoint/2010/main" val="239525167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7ECE9F40-5134-97A7-14BE-7920005647E3}"/>
              </a:ext>
            </a:extLst>
          </p:cNvPr>
          <p:cNvSpPr txBox="1"/>
          <p:nvPr/>
        </p:nvSpPr>
        <p:spPr>
          <a:xfrm>
            <a:off x="1222130" y="1002089"/>
            <a:ext cx="6699739" cy="3139321"/>
          </a:xfrm>
          <a:prstGeom prst="rect">
            <a:avLst/>
          </a:prstGeom>
          <a:noFill/>
        </p:spPr>
        <p:txBody>
          <a:bodyPr wrap="square">
            <a:spAutoFit/>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en-US" sz="2200" b="0" i="0" u="none" strike="noStrike" kern="1200" cap="none" spc="50" normalizeH="0" baseline="0" noProof="0" dirty="0">
                <a:ln>
                  <a:noFill/>
                </a:ln>
                <a:solidFill>
                  <a:prstClr val="black">
                    <a:alpha val="60000"/>
                  </a:prstClr>
                </a:solidFill>
                <a:effectLst/>
                <a:uLnTx/>
                <a:uFillTx/>
                <a:latin typeface="Avenir Next LT Pro"/>
                <a:ea typeface="+mn-ea"/>
                <a:cs typeface="+mn-cs"/>
              </a:rPr>
              <a:t>Therefore, since it is by God’s mercy that we are engaged in this ministry, we do not lose heart. We have renounced the shameful things that one hides; we refuse to practice cunning or to falsify God’s word; but by the open statement of the truth, we commend ourselves to the conscience of everyone in the sight of God.</a:t>
            </a:r>
          </a:p>
          <a:p>
            <a:pPr marL="0" marR="0" lvl="0" indent="0" algn="l" defTabSz="685800" rtl="0" eaLnBrk="1" fontAlgn="auto" latinLnBrk="0" hangingPunct="1">
              <a:lnSpc>
                <a:spcPct val="100000"/>
              </a:lnSpc>
              <a:spcBef>
                <a:spcPts val="0"/>
              </a:spcBef>
              <a:spcAft>
                <a:spcPts val="0"/>
              </a:spcAft>
              <a:buClrTx/>
              <a:buSzTx/>
              <a:buFontTx/>
              <a:buNone/>
              <a:tabLst/>
              <a:defRPr/>
            </a:pPr>
            <a:endParaRPr lang="en-US" sz="2200" spc="50" dirty="0">
              <a:solidFill>
                <a:prstClr val="black">
                  <a:alpha val="60000"/>
                </a:prstClr>
              </a:solidFill>
              <a:latin typeface="Avenir Next LT Pro"/>
            </a:endParaRPr>
          </a:p>
          <a:p>
            <a:pPr marL="0" marR="0" lvl="0" indent="0" algn="r" defTabSz="685800" rtl="0" eaLnBrk="1" fontAlgn="auto" latinLnBrk="0" hangingPunct="1">
              <a:lnSpc>
                <a:spcPct val="100000"/>
              </a:lnSpc>
              <a:spcBef>
                <a:spcPts val="0"/>
              </a:spcBef>
              <a:spcAft>
                <a:spcPts val="0"/>
              </a:spcAft>
              <a:buClrTx/>
              <a:buSzTx/>
              <a:buFontTx/>
              <a:buNone/>
              <a:tabLst/>
              <a:defRPr/>
            </a:pPr>
            <a:r>
              <a:rPr kumimoji="0" lang="en-US" sz="2200" b="0" i="0" u="none" strike="noStrike" kern="1200" cap="none" spc="50" normalizeH="0" baseline="0" noProof="0" dirty="0">
                <a:ln>
                  <a:noFill/>
                </a:ln>
                <a:solidFill>
                  <a:prstClr val="black">
                    <a:alpha val="60000"/>
                  </a:prstClr>
                </a:solidFill>
                <a:effectLst/>
                <a:uLnTx/>
                <a:uFillTx/>
                <a:latin typeface="Avenir Next LT Pro"/>
                <a:ea typeface="+mn-ea"/>
                <a:cs typeface="+mn-cs"/>
              </a:rPr>
              <a:t>2 Corinthians 4:1-2</a:t>
            </a:r>
            <a:endParaRPr kumimoji="0" lang="en-US" sz="1350" b="0" i="0" u="none" strike="noStrike" kern="1200" cap="none" spc="0" normalizeH="0" baseline="0" noProof="0" dirty="0">
              <a:ln>
                <a:noFill/>
              </a:ln>
              <a:solidFill>
                <a:prstClr val="black"/>
              </a:solidFill>
              <a:effectLst/>
              <a:uLnTx/>
              <a:uFillTx/>
              <a:latin typeface="Times" pitchFamily="2" charset="0"/>
              <a:ea typeface="+mn-ea"/>
              <a:cs typeface="+mn-cs"/>
            </a:endParaRPr>
          </a:p>
        </p:txBody>
      </p:sp>
    </p:spTree>
    <p:extLst>
      <p:ext uri="{BB962C8B-B14F-4D97-AF65-F5344CB8AC3E}">
        <p14:creationId xmlns:p14="http://schemas.microsoft.com/office/powerpoint/2010/main" val="405205922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63BB0A-F935-364C-8F13-51C04BCE1239}"/>
              </a:ext>
            </a:extLst>
          </p:cNvPr>
          <p:cNvSpPr>
            <a:spLocks noGrp="1"/>
          </p:cNvSpPr>
          <p:nvPr>
            <p:ph type="title"/>
          </p:nvPr>
        </p:nvSpPr>
        <p:spPr>
          <a:xfrm>
            <a:off x="0" y="137130"/>
            <a:ext cx="9144000" cy="780836"/>
          </a:xfrm>
          <a:ln>
            <a:noFill/>
          </a:ln>
        </p:spPr>
        <p:txBody>
          <a:bodyPr/>
          <a:lstStyle/>
          <a:p>
            <a:pPr algn="ctr"/>
            <a:r>
              <a:rPr lang="en-US" dirty="0"/>
              <a:t>Responsibility of Leaders</a:t>
            </a:r>
          </a:p>
        </p:txBody>
      </p:sp>
      <p:sp>
        <p:nvSpPr>
          <p:cNvPr id="5" name="Oval 4">
            <a:extLst>
              <a:ext uri="{FF2B5EF4-FFF2-40B4-BE49-F238E27FC236}">
                <a16:creationId xmlns:a16="http://schemas.microsoft.com/office/drawing/2014/main" id="{1A30EFC9-47AF-AE4B-A60D-4D5E6BBC4169}"/>
              </a:ext>
            </a:extLst>
          </p:cNvPr>
          <p:cNvSpPr/>
          <p:nvPr/>
        </p:nvSpPr>
        <p:spPr>
          <a:xfrm>
            <a:off x="1458931" y="1458930"/>
            <a:ext cx="2722652" cy="2815119"/>
          </a:xfrm>
          <a:prstGeom prst="ellipse">
            <a:avLst/>
          </a:prstGeom>
          <a:solidFill>
            <a:schemeClr val="tx1">
              <a:lumMod val="65000"/>
              <a:lumOff val="3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Content Placeholder 2">
            <a:extLst>
              <a:ext uri="{FF2B5EF4-FFF2-40B4-BE49-F238E27FC236}">
                <a16:creationId xmlns:a16="http://schemas.microsoft.com/office/drawing/2014/main" id="{2CD4600E-288C-284C-B4C1-D4058C8895C3}"/>
              </a:ext>
            </a:extLst>
          </p:cNvPr>
          <p:cNvSpPr txBox="1">
            <a:spLocks/>
          </p:cNvSpPr>
          <p:nvPr/>
        </p:nvSpPr>
        <p:spPr>
          <a:xfrm>
            <a:off x="1667825" y="2054921"/>
            <a:ext cx="2304863" cy="1623135"/>
          </a:xfrm>
          <a:prstGeom prst="rect">
            <a:avLst/>
          </a:prstGeom>
        </p:spPr>
        <p:txBody>
          <a:bodyPr vert="horz" lIns="91440" tIns="45720" rIns="91440" bIns="45720" rtlCol="0">
            <a:normAutofit/>
          </a:bodyPr>
          <a:lstStyle>
            <a:lvl1pPr marL="360000" indent="-360000" algn="l" defTabSz="914400" rtl="0" eaLnBrk="1" latinLnBrk="0" hangingPunct="1">
              <a:lnSpc>
                <a:spcPct val="150000"/>
              </a:lnSpc>
              <a:spcBef>
                <a:spcPts val="1000"/>
              </a:spcBef>
              <a:buClr>
                <a:schemeClr val="accent3"/>
              </a:buClr>
              <a:buFont typeface="Wingdings" panose="05000000000000000000" pitchFamily="2" charset="2"/>
              <a:buChar char=""/>
              <a:defRPr sz="2000" kern="1200" spc="50">
                <a:solidFill>
                  <a:schemeClr val="tx1">
                    <a:alpha val="60000"/>
                  </a:schemeClr>
                </a:solidFill>
                <a:latin typeface="+mn-lt"/>
                <a:ea typeface="+mn-ea"/>
                <a:cs typeface="+mn-cs"/>
              </a:defRPr>
            </a:lvl1pPr>
            <a:lvl2pPr marL="360000" indent="0" algn="l" defTabSz="914400" rtl="0" eaLnBrk="1" latinLnBrk="0" hangingPunct="1">
              <a:lnSpc>
                <a:spcPct val="150000"/>
              </a:lnSpc>
              <a:spcBef>
                <a:spcPts val="500"/>
              </a:spcBef>
              <a:buFontTx/>
              <a:buNone/>
              <a:defRPr sz="2000" b="0" i="1" kern="1200" spc="50" baseline="0">
                <a:solidFill>
                  <a:schemeClr val="tx1">
                    <a:alpha val="60000"/>
                  </a:schemeClr>
                </a:solidFill>
                <a:latin typeface="+mn-lt"/>
                <a:ea typeface="+mn-ea"/>
                <a:cs typeface="+mn-cs"/>
              </a:defRPr>
            </a:lvl2pPr>
            <a:lvl3pPr marL="1080000" indent="-360000" algn="l" defTabSz="914400" rtl="0" eaLnBrk="1" latinLnBrk="0" hangingPunct="1">
              <a:lnSpc>
                <a:spcPct val="150000"/>
              </a:lnSpc>
              <a:spcBef>
                <a:spcPts val="500"/>
              </a:spcBef>
              <a:buClr>
                <a:schemeClr val="accent3"/>
              </a:buClr>
              <a:buFont typeface="Wingdings" panose="05000000000000000000" pitchFamily="2" charset="2"/>
              <a:buChar char=""/>
              <a:defRPr sz="2000" kern="1200" spc="50">
                <a:solidFill>
                  <a:schemeClr val="tx1">
                    <a:alpha val="60000"/>
                  </a:schemeClr>
                </a:solidFill>
                <a:latin typeface="+mn-lt"/>
                <a:ea typeface="+mn-ea"/>
                <a:cs typeface="+mn-cs"/>
              </a:defRPr>
            </a:lvl3pPr>
            <a:lvl4pPr marL="1080000" indent="0" algn="l" defTabSz="914400" rtl="0" eaLnBrk="1" latinLnBrk="0" hangingPunct="1">
              <a:lnSpc>
                <a:spcPct val="150000"/>
              </a:lnSpc>
              <a:spcBef>
                <a:spcPts val="500"/>
              </a:spcBef>
              <a:buClr>
                <a:schemeClr val="accent3"/>
              </a:buClr>
              <a:buFontTx/>
              <a:buNone/>
              <a:defRPr sz="2000" b="0" i="1" kern="1200" spc="50" baseline="0">
                <a:solidFill>
                  <a:schemeClr val="tx1">
                    <a:alpha val="60000"/>
                  </a:schemeClr>
                </a:solidFill>
                <a:latin typeface="+mn-lt"/>
                <a:ea typeface="+mn-ea"/>
                <a:cs typeface="+mn-cs"/>
              </a:defRPr>
            </a:lvl4pPr>
            <a:lvl5pPr marL="1800000" indent="-360000" algn="l" defTabSz="914400" rtl="0" eaLnBrk="1" latinLnBrk="0" hangingPunct="1">
              <a:lnSpc>
                <a:spcPct val="150000"/>
              </a:lnSpc>
              <a:spcBef>
                <a:spcPts val="500"/>
              </a:spcBef>
              <a:buClr>
                <a:schemeClr val="accent3"/>
              </a:buClr>
              <a:buFont typeface="Wingdings" panose="05000000000000000000" pitchFamily="2" charset="2"/>
              <a:buChar char=""/>
              <a:defRPr sz="2000" kern="1200" spc="50">
                <a:solidFill>
                  <a:schemeClr val="tx1">
                    <a:alpha val="60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dirty="0">
                <a:solidFill>
                  <a:schemeClr val="bg1">
                    <a:alpha val="60000"/>
                  </a:schemeClr>
                </a:solidFill>
              </a:rPr>
              <a:t>Subscribe to ethical values personally</a:t>
            </a:r>
          </a:p>
          <a:p>
            <a:endParaRPr lang="en-US" dirty="0"/>
          </a:p>
          <a:p>
            <a:endParaRPr lang="en-US" dirty="0"/>
          </a:p>
        </p:txBody>
      </p:sp>
      <p:sp>
        <p:nvSpPr>
          <p:cNvPr id="7" name="Oval 6">
            <a:extLst>
              <a:ext uri="{FF2B5EF4-FFF2-40B4-BE49-F238E27FC236}">
                <a16:creationId xmlns:a16="http://schemas.microsoft.com/office/drawing/2014/main" id="{0BDA10FB-7E83-D64C-A8D7-799BDDA6CEB1}"/>
              </a:ext>
            </a:extLst>
          </p:cNvPr>
          <p:cNvSpPr/>
          <p:nvPr/>
        </p:nvSpPr>
        <p:spPr>
          <a:xfrm>
            <a:off x="4962419" y="1458928"/>
            <a:ext cx="2722652" cy="2815119"/>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Content Placeholder 2">
            <a:extLst>
              <a:ext uri="{FF2B5EF4-FFF2-40B4-BE49-F238E27FC236}">
                <a16:creationId xmlns:a16="http://schemas.microsoft.com/office/drawing/2014/main" id="{2D503B83-DCD2-4545-9435-638DECD17377}"/>
              </a:ext>
            </a:extLst>
          </p:cNvPr>
          <p:cNvSpPr txBox="1">
            <a:spLocks/>
          </p:cNvSpPr>
          <p:nvPr/>
        </p:nvSpPr>
        <p:spPr>
          <a:xfrm>
            <a:off x="5171313" y="2053744"/>
            <a:ext cx="2304863" cy="1623135"/>
          </a:xfrm>
          <a:prstGeom prst="rect">
            <a:avLst/>
          </a:prstGeom>
        </p:spPr>
        <p:txBody>
          <a:bodyPr vert="horz" lIns="91440" tIns="45720" rIns="91440" bIns="45720" rtlCol="0">
            <a:normAutofit/>
          </a:bodyPr>
          <a:lstStyle>
            <a:lvl1pPr marL="360000" indent="-360000" algn="l" defTabSz="914400" rtl="0" eaLnBrk="1" latinLnBrk="0" hangingPunct="1">
              <a:lnSpc>
                <a:spcPct val="150000"/>
              </a:lnSpc>
              <a:spcBef>
                <a:spcPts val="1000"/>
              </a:spcBef>
              <a:buClr>
                <a:schemeClr val="accent3"/>
              </a:buClr>
              <a:buFont typeface="Wingdings" panose="05000000000000000000" pitchFamily="2" charset="2"/>
              <a:buChar char=""/>
              <a:defRPr sz="2000" kern="1200" spc="50">
                <a:solidFill>
                  <a:schemeClr val="tx1">
                    <a:alpha val="60000"/>
                  </a:schemeClr>
                </a:solidFill>
                <a:latin typeface="+mn-lt"/>
                <a:ea typeface="+mn-ea"/>
                <a:cs typeface="+mn-cs"/>
              </a:defRPr>
            </a:lvl1pPr>
            <a:lvl2pPr marL="360000" indent="0" algn="l" defTabSz="914400" rtl="0" eaLnBrk="1" latinLnBrk="0" hangingPunct="1">
              <a:lnSpc>
                <a:spcPct val="150000"/>
              </a:lnSpc>
              <a:spcBef>
                <a:spcPts val="500"/>
              </a:spcBef>
              <a:buFontTx/>
              <a:buNone/>
              <a:defRPr sz="2000" b="0" i="1" kern="1200" spc="50" baseline="0">
                <a:solidFill>
                  <a:schemeClr val="tx1">
                    <a:alpha val="60000"/>
                  </a:schemeClr>
                </a:solidFill>
                <a:latin typeface="+mn-lt"/>
                <a:ea typeface="+mn-ea"/>
                <a:cs typeface="+mn-cs"/>
              </a:defRPr>
            </a:lvl2pPr>
            <a:lvl3pPr marL="1080000" indent="-360000" algn="l" defTabSz="914400" rtl="0" eaLnBrk="1" latinLnBrk="0" hangingPunct="1">
              <a:lnSpc>
                <a:spcPct val="150000"/>
              </a:lnSpc>
              <a:spcBef>
                <a:spcPts val="500"/>
              </a:spcBef>
              <a:buClr>
                <a:schemeClr val="accent3"/>
              </a:buClr>
              <a:buFont typeface="Wingdings" panose="05000000000000000000" pitchFamily="2" charset="2"/>
              <a:buChar char=""/>
              <a:defRPr sz="2000" kern="1200" spc="50">
                <a:solidFill>
                  <a:schemeClr val="tx1">
                    <a:alpha val="60000"/>
                  </a:schemeClr>
                </a:solidFill>
                <a:latin typeface="+mn-lt"/>
                <a:ea typeface="+mn-ea"/>
                <a:cs typeface="+mn-cs"/>
              </a:defRPr>
            </a:lvl3pPr>
            <a:lvl4pPr marL="1080000" indent="0" algn="l" defTabSz="914400" rtl="0" eaLnBrk="1" latinLnBrk="0" hangingPunct="1">
              <a:lnSpc>
                <a:spcPct val="150000"/>
              </a:lnSpc>
              <a:spcBef>
                <a:spcPts val="500"/>
              </a:spcBef>
              <a:buClr>
                <a:schemeClr val="accent3"/>
              </a:buClr>
              <a:buFontTx/>
              <a:buNone/>
              <a:defRPr sz="2000" b="0" i="1" kern="1200" spc="50" baseline="0">
                <a:solidFill>
                  <a:schemeClr val="tx1">
                    <a:alpha val="60000"/>
                  </a:schemeClr>
                </a:solidFill>
                <a:latin typeface="+mn-lt"/>
                <a:ea typeface="+mn-ea"/>
                <a:cs typeface="+mn-cs"/>
              </a:defRPr>
            </a:lvl4pPr>
            <a:lvl5pPr marL="1800000" indent="-360000" algn="l" defTabSz="914400" rtl="0" eaLnBrk="1" latinLnBrk="0" hangingPunct="1">
              <a:lnSpc>
                <a:spcPct val="150000"/>
              </a:lnSpc>
              <a:spcBef>
                <a:spcPts val="500"/>
              </a:spcBef>
              <a:buClr>
                <a:schemeClr val="accent3"/>
              </a:buClr>
              <a:buFont typeface="Wingdings" panose="05000000000000000000" pitchFamily="2" charset="2"/>
              <a:buChar char=""/>
              <a:defRPr sz="2000" kern="1200" spc="50">
                <a:solidFill>
                  <a:schemeClr val="tx1">
                    <a:alpha val="60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dirty="0"/>
              <a:t>Set the tone for ethical values corporately</a:t>
            </a:r>
          </a:p>
          <a:p>
            <a:endParaRPr lang="en-US" dirty="0"/>
          </a:p>
          <a:p>
            <a:endParaRPr lang="en-US" dirty="0"/>
          </a:p>
        </p:txBody>
      </p:sp>
      <p:cxnSp>
        <p:nvCxnSpPr>
          <p:cNvPr id="12" name="Straight Connector 11">
            <a:extLst>
              <a:ext uri="{FF2B5EF4-FFF2-40B4-BE49-F238E27FC236}">
                <a16:creationId xmlns:a16="http://schemas.microsoft.com/office/drawing/2014/main" id="{99990308-78A7-3644-B22A-EA9607D746FB}"/>
              </a:ext>
            </a:extLst>
          </p:cNvPr>
          <p:cNvCxnSpPr>
            <a:stCxn id="5" idx="6"/>
            <a:endCxn id="7" idx="2"/>
          </p:cNvCxnSpPr>
          <p:nvPr/>
        </p:nvCxnSpPr>
        <p:spPr>
          <a:xfrm flipV="1">
            <a:off x="4181583" y="2866488"/>
            <a:ext cx="780836" cy="2"/>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6E125BD1-FE7C-B34F-A036-B56832B2025E}"/>
              </a:ext>
            </a:extLst>
          </p:cNvPr>
          <p:cNvCxnSpPr/>
          <p:nvPr/>
        </p:nvCxnSpPr>
        <p:spPr>
          <a:xfrm>
            <a:off x="2983206" y="931681"/>
            <a:ext cx="3177588"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9304464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63BB0A-F935-364C-8F13-51C04BCE1239}"/>
              </a:ext>
            </a:extLst>
          </p:cNvPr>
          <p:cNvSpPr>
            <a:spLocks noGrp="1"/>
          </p:cNvSpPr>
          <p:nvPr>
            <p:ph type="title"/>
          </p:nvPr>
        </p:nvSpPr>
        <p:spPr>
          <a:xfrm>
            <a:off x="0" y="137130"/>
            <a:ext cx="9144000" cy="780836"/>
          </a:xfrm>
          <a:ln>
            <a:noFill/>
          </a:ln>
        </p:spPr>
        <p:txBody>
          <a:bodyPr/>
          <a:lstStyle/>
          <a:p>
            <a:pPr algn="ctr"/>
            <a:r>
              <a:rPr lang="en-US" dirty="0"/>
              <a:t>Responsibility of Leaders</a:t>
            </a:r>
          </a:p>
        </p:txBody>
      </p:sp>
      <p:sp>
        <p:nvSpPr>
          <p:cNvPr id="8" name="Content Placeholder 2">
            <a:extLst>
              <a:ext uri="{FF2B5EF4-FFF2-40B4-BE49-F238E27FC236}">
                <a16:creationId xmlns:a16="http://schemas.microsoft.com/office/drawing/2014/main" id="{2D503B83-DCD2-4545-9435-638DECD17377}"/>
              </a:ext>
            </a:extLst>
          </p:cNvPr>
          <p:cNvSpPr txBox="1">
            <a:spLocks/>
          </p:cNvSpPr>
          <p:nvPr/>
        </p:nvSpPr>
        <p:spPr>
          <a:xfrm>
            <a:off x="657546" y="1530303"/>
            <a:ext cx="7777537" cy="2731482"/>
          </a:xfrm>
          <a:prstGeom prst="rect">
            <a:avLst/>
          </a:prstGeom>
        </p:spPr>
        <p:txBody>
          <a:bodyPr vert="horz" lIns="91440" tIns="45720" rIns="91440" bIns="45720" rtlCol="0">
            <a:normAutofit/>
          </a:bodyPr>
          <a:lstStyle>
            <a:lvl1pPr marL="360000" indent="-360000" algn="l" defTabSz="914400" rtl="0" eaLnBrk="1" latinLnBrk="0" hangingPunct="1">
              <a:lnSpc>
                <a:spcPct val="150000"/>
              </a:lnSpc>
              <a:spcBef>
                <a:spcPts val="1000"/>
              </a:spcBef>
              <a:buClr>
                <a:schemeClr val="accent3"/>
              </a:buClr>
              <a:buFont typeface="Wingdings" panose="05000000000000000000" pitchFamily="2" charset="2"/>
              <a:buChar char=""/>
              <a:defRPr sz="2000" kern="1200" spc="50">
                <a:solidFill>
                  <a:schemeClr val="tx1">
                    <a:alpha val="60000"/>
                  </a:schemeClr>
                </a:solidFill>
                <a:latin typeface="+mn-lt"/>
                <a:ea typeface="+mn-ea"/>
                <a:cs typeface="+mn-cs"/>
              </a:defRPr>
            </a:lvl1pPr>
            <a:lvl2pPr marL="360000" indent="0" algn="l" defTabSz="914400" rtl="0" eaLnBrk="1" latinLnBrk="0" hangingPunct="1">
              <a:lnSpc>
                <a:spcPct val="150000"/>
              </a:lnSpc>
              <a:spcBef>
                <a:spcPts val="500"/>
              </a:spcBef>
              <a:buFontTx/>
              <a:buNone/>
              <a:defRPr sz="2000" b="0" i="1" kern="1200" spc="50" baseline="0">
                <a:solidFill>
                  <a:schemeClr val="tx1">
                    <a:alpha val="60000"/>
                  </a:schemeClr>
                </a:solidFill>
                <a:latin typeface="+mn-lt"/>
                <a:ea typeface="+mn-ea"/>
                <a:cs typeface="+mn-cs"/>
              </a:defRPr>
            </a:lvl2pPr>
            <a:lvl3pPr marL="1080000" indent="-360000" algn="l" defTabSz="914400" rtl="0" eaLnBrk="1" latinLnBrk="0" hangingPunct="1">
              <a:lnSpc>
                <a:spcPct val="150000"/>
              </a:lnSpc>
              <a:spcBef>
                <a:spcPts val="500"/>
              </a:spcBef>
              <a:buClr>
                <a:schemeClr val="accent3"/>
              </a:buClr>
              <a:buFont typeface="Wingdings" panose="05000000000000000000" pitchFamily="2" charset="2"/>
              <a:buChar char=""/>
              <a:defRPr sz="2000" kern="1200" spc="50">
                <a:solidFill>
                  <a:schemeClr val="tx1">
                    <a:alpha val="60000"/>
                  </a:schemeClr>
                </a:solidFill>
                <a:latin typeface="+mn-lt"/>
                <a:ea typeface="+mn-ea"/>
                <a:cs typeface="+mn-cs"/>
              </a:defRPr>
            </a:lvl3pPr>
            <a:lvl4pPr marL="1080000" indent="0" algn="l" defTabSz="914400" rtl="0" eaLnBrk="1" latinLnBrk="0" hangingPunct="1">
              <a:lnSpc>
                <a:spcPct val="150000"/>
              </a:lnSpc>
              <a:spcBef>
                <a:spcPts val="500"/>
              </a:spcBef>
              <a:buClr>
                <a:schemeClr val="accent3"/>
              </a:buClr>
              <a:buFontTx/>
              <a:buNone/>
              <a:defRPr sz="2000" b="0" i="1" kern="1200" spc="50" baseline="0">
                <a:solidFill>
                  <a:schemeClr val="tx1">
                    <a:alpha val="60000"/>
                  </a:schemeClr>
                </a:solidFill>
                <a:latin typeface="+mn-lt"/>
                <a:ea typeface="+mn-ea"/>
                <a:cs typeface="+mn-cs"/>
              </a:defRPr>
            </a:lvl4pPr>
            <a:lvl5pPr marL="1800000" indent="-360000" algn="l" defTabSz="914400" rtl="0" eaLnBrk="1" latinLnBrk="0" hangingPunct="1">
              <a:lnSpc>
                <a:spcPct val="150000"/>
              </a:lnSpc>
              <a:spcBef>
                <a:spcPts val="500"/>
              </a:spcBef>
              <a:buClr>
                <a:schemeClr val="accent3"/>
              </a:buClr>
              <a:buFont typeface="Wingdings" panose="05000000000000000000" pitchFamily="2" charset="2"/>
              <a:buChar char=""/>
              <a:defRPr sz="2000" kern="1200" spc="50">
                <a:solidFill>
                  <a:schemeClr val="tx1">
                    <a:alpha val="60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R="0" lvl="0" defTabSz="914400" rtl="0" eaLnBrk="1" fontAlgn="auto" latinLnBrk="0" hangingPunct="1">
              <a:lnSpc>
                <a:spcPct val="150000"/>
              </a:lnSpc>
              <a:spcBef>
                <a:spcPts val="1000"/>
              </a:spcBef>
              <a:spcAft>
                <a:spcPts val="0"/>
              </a:spcAft>
              <a:buClr>
                <a:srgbClr val="8FA3A3"/>
              </a:buClr>
              <a:buSzTx/>
              <a:buFont typeface="Wingdings" pitchFamily="2" charset="2"/>
              <a:buChar char="ü"/>
              <a:tabLst/>
              <a:defRPr/>
            </a:pPr>
            <a:r>
              <a:rPr lang="en-US" dirty="0">
                <a:solidFill>
                  <a:prstClr val="black">
                    <a:alpha val="60000"/>
                  </a:prstClr>
                </a:solidFill>
                <a:latin typeface="Avenir Next LT Pro"/>
              </a:rPr>
              <a:t>Live according to biblical values and principles</a:t>
            </a:r>
          </a:p>
          <a:p>
            <a:pPr marR="0" lvl="0" defTabSz="914400" rtl="0" eaLnBrk="1" fontAlgn="auto" latinLnBrk="0" hangingPunct="1">
              <a:lnSpc>
                <a:spcPct val="150000"/>
              </a:lnSpc>
              <a:spcBef>
                <a:spcPts val="1000"/>
              </a:spcBef>
              <a:spcAft>
                <a:spcPts val="0"/>
              </a:spcAft>
              <a:buClr>
                <a:srgbClr val="8FA3A3"/>
              </a:buClr>
              <a:buSzTx/>
              <a:buFont typeface="Wingdings" pitchFamily="2" charset="2"/>
              <a:buChar char="ü"/>
              <a:tabLst/>
              <a:defRPr/>
            </a:pPr>
            <a:r>
              <a:rPr kumimoji="0" lang="en-US" sz="2000" b="0" i="0" u="none" strike="noStrike" kern="1200" cap="none" spc="50" normalizeH="0" baseline="0" noProof="0" dirty="0">
                <a:ln>
                  <a:noFill/>
                </a:ln>
                <a:solidFill>
                  <a:prstClr val="black">
                    <a:alpha val="60000"/>
                  </a:prstClr>
                </a:solidFill>
                <a:effectLst/>
                <a:uLnTx/>
                <a:uFillTx/>
                <a:latin typeface="Avenir Next LT Pro"/>
                <a:ea typeface="+mn-ea"/>
                <a:cs typeface="+mn-cs"/>
              </a:rPr>
              <a:t>Act </a:t>
            </a:r>
            <a:r>
              <a:rPr lang="en-US" dirty="0">
                <a:solidFill>
                  <a:prstClr val="black">
                    <a:alpha val="60000"/>
                  </a:prstClr>
                </a:solidFill>
                <a:latin typeface="Avenir Next LT Pro"/>
              </a:rPr>
              <a:t>always in the best interest of the Church</a:t>
            </a:r>
          </a:p>
          <a:p>
            <a:pPr marR="0" lvl="0" defTabSz="914400" rtl="0" eaLnBrk="1" fontAlgn="auto" latinLnBrk="0" hangingPunct="1">
              <a:lnSpc>
                <a:spcPct val="150000"/>
              </a:lnSpc>
              <a:spcBef>
                <a:spcPts val="1000"/>
              </a:spcBef>
              <a:spcAft>
                <a:spcPts val="0"/>
              </a:spcAft>
              <a:buClr>
                <a:srgbClr val="8FA3A3"/>
              </a:buClr>
              <a:buSzTx/>
              <a:buFont typeface="Wingdings" pitchFamily="2" charset="2"/>
              <a:buChar char="ü"/>
              <a:tabLst/>
              <a:defRPr/>
            </a:pPr>
            <a:r>
              <a:rPr lang="en-US" dirty="0">
                <a:solidFill>
                  <a:prstClr val="black">
                    <a:alpha val="60000"/>
                  </a:prstClr>
                </a:solidFill>
                <a:latin typeface="Avenir Next LT Pro"/>
              </a:rPr>
              <a:t>Preserve transparency in decision-making processes</a:t>
            </a:r>
          </a:p>
          <a:p>
            <a:pPr marR="0" lvl="0" defTabSz="914400" rtl="0" eaLnBrk="1" fontAlgn="auto" latinLnBrk="0" hangingPunct="1">
              <a:lnSpc>
                <a:spcPct val="150000"/>
              </a:lnSpc>
              <a:spcBef>
                <a:spcPts val="1000"/>
              </a:spcBef>
              <a:spcAft>
                <a:spcPts val="0"/>
              </a:spcAft>
              <a:buClr>
                <a:srgbClr val="8FA3A3"/>
              </a:buClr>
              <a:buSzTx/>
              <a:buFont typeface="Wingdings" pitchFamily="2" charset="2"/>
              <a:buChar char="ü"/>
              <a:tabLst/>
              <a:defRPr/>
            </a:pPr>
            <a:r>
              <a:rPr kumimoji="0" lang="en-US" sz="2000" b="0" i="0" u="none" strike="noStrike" kern="1200" cap="none" spc="50" normalizeH="0" baseline="0" noProof="0" dirty="0">
                <a:ln>
                  <a:noFill/>
                </a:ln>
                <a:solidFill>
                  <a:prstClr val="black">
                    <a:alpha val="60000"/>
                  </a:prstClr>
                </a:solidFill>
                <a:effectLst/>
                <a:uLnTx/>
                <a:uFillTx/>
                <a:latin typeface="Avenir Next LT Pro"/>
                <a:ea typeface="+mn-ea"/>
                <a:cs typeface="+mn-cs"/>
              </a:rPr>
              <a:t>Disclose </a:t>
            </a:r>
            <a:r>
              <a:rPr lang="en-US" dirty="0">
                <a:solidFill>
                  <a:prstClr val="black">
                    <a:alpha val="60000"/>
                  </a:prstClr>
                </a:solidFill>
                <a:latin typeface="Avenir Next LT Pro"/>
              </a:rPr>
              <a:t>conflicts of interests</a:t>
            </a:r>
            <a:endParaRPr kumimoji="0" lang="en-US" sz="2000" b="0" i="0" u="none" strike="noStrike" kern="1200" cap="none" spc="50" normalizeH="0" baseline="0" noProof="0" dirty="0">
              <a:ln>
                <a:noFill/>
              </a:ln>
              <a:solidFill>
                <a:prstClr val="black">
                  <a:alpha val="60000"/>
                </a:prstClr>
              </a:solidFill>
              <a:effectLst/>
              <a:uLnTx/>
              <a:uFillTx/>
              <a:latin typeface="Avenir Next LT Pro"/>
              <a:ea typeface="+mn-ea"/>
              <a:cs typeface="+mn-cs"/>
            </a:endParaRPr>
          </a:p>
          <a:p>
            <a:pPr marL="360000" marR="0" lvl="0" indent="-360000" algn="l" defTabSz="914400" rtl="0" eaLnBrk="1" fontAlgn="auto" latinLnBrk="0" hangingPunct="1">
              <a:lnSpc>
                <a:spcPct val="150000"/>
              </a:lnSpc>
              <a:spcBef>
                <a:spcPts val="1000"/>
              </a:spcBef>
              <a:spcAft>
                <a:spcPts val="0"/>
              </a:spcAft>
              <a:buClr>
                <a:srgbClr val="8FA3A3"/>
              </a:buClr>
              <a:buSzTx/>
              <a:buFont typeface="Wingdings" panose="05000000000000000000" pitchFamily="2" charset="2"/>
              <a:buChar char=""/>
              <a:tabLst/>
              <a:defRPr/>
            </a:pPr>
            <a:endParaRPr kumimoji="0" lang="en-US" sz="2000" b="0" i="0" u="none" strike="noStrike" kern="1200" cap="none" spc="50" normalizeH="0" baseline="0" noProof="0" dirty="0">
              <a:ln>
                <a:noFill/>
              </a:ln>
              <a:solidFill>
                <a:prstClr val="black">
                  <a:alpha val="60000"/>
                </a:prstClr>
              </a:solidFill>
              <a:effectLst/>
              <a:uLnTx/>
              <a:uFillTx/>
              <a:latin typeface="Avenir Next LT Pro"/>
              <a:ea typeface="+mn-ea"/>
              <a:cs typeface="+mn-cs"/>
            </a:endParaRPr>
          </a:p>
        </p:txBody>
      </p:sp>
      <p:cxnSp>
        <p:nvCxnSpPr>
          <p:cNvPr id="14" name="Straight Connector 13">
            <a:extLst>
              <a:ext uri="{FF2B5EF4-FFF2-40B4-BE49-F238E27FC236}">
                <a16:creationId xmlns:a16="http://schemas.microsoft.com/office/drawing/2014/main" id="{6E125BD1-FE7C-B34F-A036-B56832B2025E}"/>
              </a:ext>
            </a:extLst>
          </p:cNvPr>
          <p:cNvCxnSpPr/>
          <p:nvPr/>
        </p:nvCxnSpPr>
        <p:spPr>
          <a:xfrm>
            <a:off x="2983206" y="931681"/>
            <a:ext cx="3177588"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267270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63BB0A-F935-364C-8F13-51C04BCE1239}"/>
              </a:ext>
            </a:extLst>
          </p:cNvPr>
          <p:cNvSpPr>
            <a:spLocks noGrp="1"/>
          </p:cNvSpPr>
          <p:nvPr>
            <p:ph type="title"/>
          </p:nvPr>
        </p:nvSpPr>
        <p:spPr>
          <a:xfrm>
            <a:off x="0" y="137130"/>
            <a:ext cx="9144000" cy="780836"/>
          </a:xfrm>
          <a:ln>
            <a:noFill/>
          </a:ln>
        </p:spPr>
        <p:txBody>
          <a:bodyPr>
            <a:noAutofit/>
          </a:bodyPr>
          <a:lstStyle/>
          <a:p>
            <a:pPr algn="ctr"/>
            <a:r>
              <a:rPr lang="en-US" sz="2400" b="1" dirty="0"/>
              <a:t>Shared Values </a:t>
            </a:r>
            <a:br>
              <a:rPr lang="en-US" sz="2400" dirty="0"/>
            </a:br>
            <a:r>
              <a:rPr lang="en-US" sz="1800" dirty="0"/>
              <a:t>General Conference of Seventh-day Adventists</a:t>
            </a:r>
          </a:p>
        </p:txBody>
      </p:sp>
      <p:sp>
        <p:nvSpPr>
          <p:cNvPr id="8" name="Content Placeholder 2">
            <a:extLst>
              <a:ext uri="{FF2B5EF4-FFF2-40B4-BE49-F238E27FC236}">
                <a16:creationId xmlns:a16="http://schemas.microsoft.com/office/drawing/2014/main" id="{2D503B83-DCD2-4545-9435-638DECD17377}"/>
              </a:ext>
            </a:extLst>
          </p:cNvPr>
          <p:cNvSpPr txBox="1">
            <a:spLocks/>
          </p:cNvSpPr>
          <p:nvPr/>
        </p:nvSpPr>
        <p:spPr>
          <a:xfrm>
            <a:off x="209550" y="1095375"/>
            <a:ext cx="8934450" cy="3590889"/>
          </a:xfrm>
          <a:prstGeom prst="rect">
            <a:avLst/>
          </a:prstGeom>
        </p:spPr>
        <p:txBody>
          <a:bodyPr vert="horz" lIns="91440" tIns="45720" rIns="91440" bIns="45720" rtlCol="0">
            <a:normAutofit/>
          </a:bodyPr>
          <a:lstStyle>
            <a:lvl1pPr marL="360000" indent="-360000" algn="l" defTabSz="914400" rtl="0" eaLnBrk="1" latinLnBrk="0" hangingPunct="1">
              <a:lnSpc>
                <a:spcPct val="150000"/>
              </a:lnSpc>
              <a:spcBef>
                <a:spcPts val="1000"/>
              </a:spcBef>
              <a:buClr>
                <a:schemeClr val="accent3"/>
              </a:buClr>
              <a:buFont typeface="Wingdings" panose="05000000000000000000" pitchFamily="2" charset="2"/>
              <a:buChar char=""/>
              <a:defRPr sz="2000" kern="1200" spc="50">
                <a:solidFill>
                  <a:schemeClr val="tx1">
                    <a:alpha val="60000"/>
                  </a:schemeClr>
                </a:solidFill>
                <a:latin typeface="+mn-lt"/>
                <a:ea typeface="+mn-ea"/>
                <a:cs typeface="+mn-cs"/>
              </a:defRPr>
            </a:lvl1pPr>
            <a:lvl2pPr marL="360000" indent="0" algn="l" defTabSz="914400" rtl="0" eaLnBrk="1" latinLnBrk="0" hangingPunct="1">
              <a:lnSpc>
                <a:spcPct val="150000"/>
              </a:lnSpc>
              <a:spcBef>
                <a:spcPts val="500"/>
              </a:spcBef>
              <a:buFontTx/>
              <a:buNone/>
              <a:defRPr sz="2000" b="0" i="1" kern="1200" spc="50" baseline="0">
                <a:solidFill>
                  <a:schemeClr val="tx1">
                    <a:alpha val="60000"/>
                  </a:schemeClr>
                </a:solidFill>
                <a:latin typeface="+mn-lt"/>
                <a:ea typeface="+mn-ea"/>
                <a:cs typeface="+mn-cs"/>
              </a:defRPr>
            </a:lvl2pPr>
            <a:lvl3pPr marL="1080000" indent="-360000" algn="l" defTabSz="914400" rtl="0" eaLnBrk="1" latinLnBrk="0" hangingPunct="1">
              <a:lnSpc>
                <a:spcPct val="150000"/>
              </a:lnSpc>
              <a:spcBef>
                <a:spcPts val="500"/>
              </a:spcBef>
              <a:buClr>
                <a:schemeClr val="accent3"/>
              </a:buClr>
              <a:buFont typeface="Wingdings" panose="05000000000000000000" pitchFamily="2" charset="2"/>
              <a:buChar char=""/>
              <a:defRPr sz="2000" kern="1200" spc="50">
                <a:solidFill>
                  <a:schemeClr val="tx1">
                    <a:alpha val="60000"/>
                  </a:schemeClr>
                </a:solidFill>
                <a:latin typeface="+mn-lt"/>
                <a:ea typeface="+mn-ea"/>
                <a:cs typeface="+mn-cs"/>
              </a:defRPr>
            </a:lvl3pPr>
            <a:lvl4pPr marL="1080000" indent="0" algn="l" defTabSz="914400" rtl="0" eaLnBrk="1" latinLnBrk="0" hangingPunct="1">
              <a:lnSpc>
                <a:spcPct val="150000"/>
              </a:lnSpc>
              <a:spcBef>
                <a:spcPts val="500"/>
              </a:spcBef>
              <a:buClr>
                <a:schemeClr val="accent3"/>
              </a:buClr>
              <a:buFontTx/>
              <a:buNone/>
              <a:defRPr sz="2000" b="0" i="1" kern="1200" spc="50" baseline="0">
                <a:solidFill>
                  <a:schemeClr val="tx1">
                    <a:alpha val="60000"/>
                  </a:schemeClr>
                </a:solidFill>
                <a:latin typeface="+mn-lt"/>
                <a:ea typeface="+mn-ea"/>
                <a:cs typeface="+mn-cs"/>
              </a:defRPr>
            </a:lvl4pPr>
            <a:lvl5pPr marL="1800000" indent="-360000" algn="l" defTabSz="914400" rtl="0" eaLnBrk="1" latinLnBrk="0" hangingPunct="1">
              <a:lnSpc>
                <a:spcPct val="150000"/>
              </a:lnSpc>
              <a:spcBef>
                <a:spcPts val="500"/>
              </a:spcBef>
              <a:buClr>
                <a:schemeClr val="accent3"/>
              </a:buClr>
              <a:buFont typeface="Wingdings" panose="05000000000000000000" pitchFamily="2" charset="2"/>
              <a:buChar char=""/>
              <a:defRPr sz="2000" kern="1200" spc="50">
                <a:solidFill>
                  <a:schemeClr val="tx1">
                    <a:alpha val="60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R="0" lvl="0" defTabSz="914400" rtl="0" eaLnBrk="1" fontAlgn="auto" latinLnBrk="0" hangingPunct="1">
              <a:lnSpc>
                <a:spcPct val="150000"/>
              </a:lnSpc>
              <a:spcBef>
                <a:spcPts val="1000"/>
              </a:spcBef>
              <a:spcAft>
                <a:spcPts val="0"/>
              </a:spcAft>
              <a:buClr>
                <a:srgbClr val="8FA3A3"/>
              </a:buClr>
              <a:buSzTx/>
              <a:buFont typeface="Wingdings" pitchFamily="2" charset="2"/>
              <a:buChar char="v"/>
              <a:tabLst/>
              <a:defRPr/>
            </a:pPr>
            <a:r>
              <a:rPr lang="en-US" sz="1600" dirty="0">
                <a:solidFill>
                  <a:prstClr val="black">
                    <a:alpha val="60000"/>
                  </a:prstClr>
                </a:solidFill>
                <a:latin typeface="Avenir Next LT Pro"/>
              </a:rPr>
              <a:t>We value the Bible as the primary reference for life’s direction and qualities </a:t>
            </a:r>
          </a:p>
          <a:p>
            <a:pPr marR="0" lvl="0" defTabSz="914400" rtl="0" eaLnBrk="1" fontAlgn="auto" latinLnBrk="0" hangingPunct="1">
              <a:lnSpc>
                <a:spcPct val="150000"/>
              </a:lnSpc>
              <a:spcBef>
                <a:spcPts val="1000"/>
              </a:spcBef>
              <a:spcAft>
                <a:spcPts val="0"/>
              </a:spcAft>
              <a:buClr>
                <a:srgbClr val="8FA3A3"/>
              </a:buClr>
              <a:buSzTx/>
              <a:buFont typeface="Wingdings" pitchFamily="2" charset="2"/>
              <a:buChar char="v"/>
              <a:tabLst/>
              <a:defRPr/>
            </a:pPr>
            <a:r>
              <a:rPr lang="en-US" sz="1600" dirty="0">
                <a:solidFill>
                  <a:prstClr val="black">
                    <a:alpha val="60000"/>
                  </a:prstClr>
                </a:solidFill>
                <a:latin typeface="Avenir Next LT Pro"/>
              </a:rPr>
              <a:t>We value excellence in all that we do</a:t>
            </a:r>
          </a:p>
          <a:p>
            <a:pPr marR="0" lvl="0" defTabSz="914400" rtl="0" eaLnBrk="1" fontAlgn="auto" latinLnBrk="0" hangingPunct="1">
              <a:lnSpc>
                <a:spcPct val="150000"/>
              </a:lnSpc>
              <a:spcBef>
                <a:spcPts val="1000"/>
              </a:spcBef>
              <a:spcAft>
                <a:spcPts val="0"/>
              </a:spcAft>
              <a:buClr>
                <a:srgbClr val="8FA3A3"/>
              </a:buClr>
              <a:buSzTx/>
              <a:buFont typeface="Wingdings" pitchFamily="2" charset="2"/>
              <a:buChar char="v"/>
              <a:tabLst/>
              <a:defRPr/>
            </a:pPr>
            <a:r>
              <a:rPr lang="en-US" sz="1600" dirty="0">
                <a:solidFill>
                  <a:prstClr val="black">
                    <a:alpha val="60000"/>
                  </a:prstClr>
                </a:solidFill>
                <a:latin typeface="Avenir Next LT Pro"/>
              </a:rPr>
              <a:t>We value ethical and moral conduct at all times and in all relationships</a:t>
            </a:r>
          </a:p>
          <a:p>
            <a:pPr marR="0" lvl="0" defTabSz="914400" rtl="0" eaLnBrk="1" fontAlgn="auto" latinLnBrk="0" hangingPunct="1">
              <a:lnSpc>
                <a:spcPct val="150000"/>
              </a:lnSpc>
              <a:spcBef>
                <a:spcPts val="1000"/>
              </a:spcBef>
              <a:spcAft>
                <a:spcPts val="0"/>
              </a:spcAft>
              <a:buClr>
                <a:srgbClr val="8FA3A3"/>
              </a:buClr>
              <a:buSzTx/>
              <a:buFont typeface="Wingdings" pitchFamily="2" charset="2"/>
              <a:buChar char="v"/>
              <a:tabLst/>
              <a:defRPr/>
            </a:pPr>
            <a:r>
              <a:rPr kumimoji="0" lang="en-US" sz="1600" b="0" i="0" u="none" strike="noStrike" kern="1200" cap="none" spc="50" normalizeH="0" baseline="0" noProof="0" dirty="0">
                <a:ln>
                  <a:noFill/>
                </a:ln>
                <a:solidFill>
                  <a:prstClr val="black">
                    <a:alpha val="60000"/>
                  </a:prstClr>
                </a:solidFill>
                <a:effectLst/>
                <a:uLnTx/>
                <a:uFillTx/>
                <a:latin typeface="Avenir Next LT Pro"/>
                <a:ea typeface="+mn-ea"/>
                <a:cs typeface="+mn-cs"/>
              </a:rPr>
              <a:t>We </a:t>
            </a:r>
            <a:r>
              <a:rPr lang="en-US" sz="1600" dirty="0">
                <a:solidFill>
                  <a:prstClr val="black">
                    <a:alpha val="60000"/>
                  </a:prstClr>
                </a:solidFill>
                <a:latin typeface="Avenir Next LT Pro"/>
              </a:rPr>
              <a:t>value creativity and innovation in the completion of our mission</a:t>
            </a:r>
          </a:p>
          <a:p>
            <a:pPr marR="0" lvl="0" defTabSz="914400" rtl="0" eaLnBrk="1" fontAlgn="auto" latinLnBrk="0" hangingPunct="1">
              <a:lnSpc>
                <a:spcPct val="150000"/>
              </a:lnSpc>
              <a:spcBef>
                <a:spcPts val="1000"/>
              </a:spcBef>
              <a:spcAft>
                <a:spcPts val="0"/>
              </a:spcAft>
              <a:buClr>
                <a:srgbClr val="8FA3A3"/>
              </a:buClr>
              <a:buSzTx/>
              <a:buFont typeface="Wingdings" pitchFamily="2" charset="2"/>
              <a:buChar char="v"/>
              <a:tabLst/>
              <a:defRPr/>
            </a:pPr>
            <a:r>
              <a:rPr kumimoji="0" lang="en-US" sz="1600" b="0" i="0" u="none" strike="noStrike" kern="1200" cap="none" spc="50" normalizeH="0" baseline="0" noProof="0" dirty="0">
                <a:ln>
                  <a:noFill/>
                </a:ln>
                <a:solidFill>
                  <a:prstClr val="black">
                    <a:alpha val="60000"/>
                  </a:prstClr>
                </a:solidFill>
                <a:effectLst/>
                <a:uLnTx/>
                <a:uFillTx/>
                <a:latin typeface="Avenir Next LT Pro"/>
                <a:ea typeface="+mn-ea"/>
                <a:cs typeface="+mn-cs"/>
              </a:rPr>
              <a:t>We value honesty</a:t>
            </a:r>
            <a:r>
              <a:rPr lang="en-US" sz="1600" dirty="0">
                <a:solidFill>
                  <a:prstClr val="black">
                    <a:alpha val="60000"/>
                  </a:prstClr>
                </a:solidFill>
                <a:latin typeface="Avenir Next LT Pro"/>
              </a:rPr>
              <a:t>, integrity, and courage as the foundation of all our actions</a:t>
            </a:r>
          </a:p>
          <a:p>
            <a:pPr marR="0" lvl="0" defTabSz="914400" rtl="0" eaLnBrk="1" fontAlgn="auto" latinLnBrk="0" hangingPunct="1">
              <a:lnSpc>
                <a:spcPct val="150000"/>
              </a:lnSpc>
              <a:spcBef>
                <a:spcPts val="1000"/>
              </a:spcBef>
              <a:spcAft>
                <a:spcPts val="0"/>
              </a:spcAft>
              <a:buClr>
                <a:srgbClr val="8FA3A3"/>
              </a:buClr>
              <a:buSzTx/>
              <a:buFont typeface="Wingdings" pitchFamily="2" charset="2"/>
              <a:buChar char="v"/>
              <a:tabLst/>
              <a:defRPr/>
            </a:pPr>
            <a:r>
              <a:rPr kumimoji="0" lang="en-US" sz="1600" b="0" i="0" u="none" strike="noStrike" kern="1200" cap="none" spc="50" normalizeH="0" baseline="0" noProof="0" dirty="0">
                <a:ln>
                  <a:noFill/>
                </a:ln>
                <a:solidFill>
                  <a:prstClr val="black">
                    <a:alpha val="60000"/>
                  </a:prstClr>
                </a:solidFill>
                <a:effectLst/>
                <a:uLnTx/>
                <a:uFillTx/>
                <a:latin typeface="Avenir Next LT Pro"/>
                <a:ea typeface="+mn-ea"/>
                <a:cs typeface="+mn-cs"/>
              </a:rPr>
              <a:t>We value the trust placed in us by colleagues and by the world church membership</a:t>
            </a:r>
          </a:p>
          <a:p>
            <a:pPr marR="0" lvl="0" defTabSz="914400" rtl="0" eaLnBrk="1" fontAlgn="auto" latinLnBrk="0" hangingPunct="1">
              <a:lnSpc>
                <a:spcPct val="150000"/>
              </a:lnSpc>
              <a:spcBef>
                <a:spcPts val="1000"/>
              </a:spcBef>
              <a:spcAft>
                <a:spcPts val="0"/>
              </a:spcAft>
              <a:buClr>
                <a:srgbClr val="8FA3A3"/>
              </a:buClr>
              <a:buSzTx/>
              <a:buFont typeface="Wingdings" pitchFamily="2" charset="2"/>
              <a:buChar char="v"/>
              <a:tabLst/>
              <a:defRPr/>
            </a:pPr>
            <a:r>
              <a:rPr lang="en-US" sz="1600" dirty="0">
                <a:solidFill>
                  <a:prstClr val="black">
                    <a:alpha val="60000"/>
                  </a:prstClr>
                </a:solidFill>
                <a:latin typeface="Avenir Next LT Pro"/>
              </a:rPr>
              <a:t>We value people as children of God and therefore brothers and sisters of one family</a:t>
            </a:r>
            <a:endParaRPr kumimoji="0" lang="en-US" sz="1600" b="0" i="0" u="none" strike="noStrike" kern="1200" cap="none" spc="50" normalizeH="0" baseline="0" noProof="0" dirty="0">
              <a:ln>
                <a:noFill/>
              </a:ln>
              <a:solidFill>
                <a:prstClr val="black">
                  <a:alpha val="60000"/>
                </a:prstClr>
              </a:solidFill>
              <a:effectLst/>
              <a:uLnTx/>
              <a:uFillTx/>
              <a:latin typeface="Avenir Next LT Pro"/>
              <a:ea typeface="+mn-ea"/>
              <a:cs typeface="+mn-cs"/>
            </a:endParaRPr>
          </a:p>
          <a:p>
            <a:pPr marL="360000" marR="0" lvl="0" indent="-360000" algn="l" defTabSz="914400" rtl="0" eaLnBrk="1" fontAlgn="auto" latinLnBrk="0" hangingPunct="1">
              <a:lnSpc>
                <a:spcPct val="150000"/>
              </a:lnSpc>
              <a:spcBef>
                <a:spcPts val="1000"/>
              </a:spcBef>
              <a:spcAft>
                <a:spcPts val="0"/>
              </a:spcAft>
              <a:buClr>
                <a:srgbClr val="8FA3A3"/>
              </a:buClr>
              <a:buSzTx/>
              <a:buFont typeface="Wingdings" panose="05000000000000000000" pitchFamily="2" charset="2"/>
              <a:buChar char=""/>
              <a:tabLst/>
              <a:defRPr/>
            </a:pPr>
            <a:endParaRPr kumimoji="0" lang="en-US" sz="2000" b="0" i="0" u="none" strike="noStrike" kern="1200" cap="none" spc="50" normalizeH="0" baseline="0" noProof="0" dirty="0">
              <a:ln>
                <a:noFill/>
              </a:ln>
              <a:solidFill>
                <a:prstClr val="black">
                  <a:alpha val="60000"/>
                </a:prstClr>
              </a:solidFill>
              <a:effectLst/>
              <a:uLnTx/>
              <a:uFillTx/>
              <a:latin typeface="Avenir Next LT Pro"/>
              <a:ea typeface="+mn-ea"/>
              <a:cs typeface="+mn-cs"/>
            </a:endParaRPr>
          </a:p>
        </p:txBody>
      </p:sp>
      <p:cxnSp>
        <p:nvCxnSpPr>
          <p:cNvPr id="14" name="Straight Connector 13">
            <a:extLst>
              <a:ext uri="{FF2B5EF4-FFF2-40B4-BE49-F238E27FC236}">
                <a16:creationId xmlns:a16="http://schemas.microsoft.com/office/drawing/2014/main" id="{6E125BD1-FE7C-B34F-A036-B56832B2025E}"/>
              </a:ext>
            </a:extLst>
          </p:cNvPr>
          <p:cNvCxnSpPr/>
          <p:nvPr/>
        </p:nvCxnSpPr>
        <p:spPr>
          <a:xfrm>
            <a:off x="2983206" y="931681"/>
            <a:ext cx="3177588"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2399552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DB7781D4-BC57-A298-4030-267D3EE470EC}"/>
              </a:ext>
            </a:extLst>
          </p:cNvPr>
          <p:cNvSpPr>
            <a:spLocks noGrp="1"/>
          </p:cNvSpPr>
          <p:nvPr>
            <p:ph type="body" idx="1"/>
          </p:nvPr>
        </p:nvSpPr>
        <p:spPr>
          <a:xfrm>
            <a:off x="292854" y="199968"/>
            <a:ext cx="4336470" cy="661869"/>
          </a:xfrm>
        </p:spPr>
        <p:txBody>
          <a:bodyPr/>
          <a:lstStyle/>
          <a:p>
            <a:r>
              <a:rPr lang="en-US" sz="1800" b="1" cap="none" spc="0" dirty="0">
                <a:solidFill>
                  <a:schemeClr val="tx1"/>
                </a:solidFill>
                <a:latin typeface="+mj-lt"/>
                <a:ea typeface="+mj-ea"/>
                <a:cs typeface="+mj-cs"/>
              </a:rPr>
              <a:t>Ethical Responsibilities as Employer </a:t>
            </a:r>
          </a:p>
        </p:txBody>
      </p:sp>
      <p:sp>
        <p:nvSpPr>
          <p:cNvPr id="4" name="Content Placeholder 3">
            <a:extLst>
              <a:ext uri="{FF2B5EF4-FFF2-40B4-BE49-F238E27FC236}">
                <a16:creationId xmlns:a16="http://schemas.microsoft.com/office/drawing/2014/main" id="{9E581EA3-3164-0BB3-4865-CD7E2E3A00E9}"/>
              </a:ext>
            </a:extLst>
          </p:cNvPr>
          <p:cNvSpPr>
            <a:spLocks noGrp="1"/>
          </p:cNvSpPr>
          <p:nvPr>
            <p:ph sz="half" idx="2"/>
          </p:nvPr>
        </p:nvSpPr>
        <p:spPr>
          <a:xfrm>
            <a:off x="178197" y="1128580"/>
            <a:ext cx="4222353" cy="3384538"/>
          </a:xfrm>
          <a:noFill/>
          <a:ln>
            <a:solidFill>
              <a:schemeClr val="accent3"/>
            </a:solidFill>
          </a:ln>
        </p:spPr>
        <p:txBody>
          <a:bodyPr/>
          <a:lstStyle/>
          <a:p>
            <a:pPr marR="0" lvl="0" defTabSz="914400" rtl="0" eaLnBrk="1" fontAlgn="auto" latinLnBrk="0" hangingPunct="1">
              <a:lnSpc>
                <a:spcPct val="150000"/>
              </a:lnSpc>
              <a:spcBef>
                <a:spcPts val="1000"/>
              </a:spcBef>
              <a:spcAft>
                <a:spcPts val="0"/>
              </a:spcAft>
              <a:buClr>
                <a:srgbClr val="8FA3A3"/>
              </a:buClr>
              <a:buSzTx/>
              <a:buFont typeface="Wingdings" pitchFamily="2" charset="2"/>
              <a:buChar char="v"/>
              <a:tabLst/>
              <a:defRPr/>
            </a:pPr>
            <a:r>
              <a:rPr lang="en-US" sz="1400" dirty="0">
                <a:solidFill>
                  <a:prstClr val="black">
                    <a:alpha val="60000"/>
                  </a:prstClr>
                </a:solidFill>
                <a:latin typeface="Avenir Next LT Pro"/>
              </a:rPr>
              <a:t>Equal opportunity employment</a:t>
            </a:r>
          </a:p>
          <a:p>
            <a:pPr marR="0" lvl="0" defTabSz="914400" rtl="0" eaLnBrk="1" fontAlgn="auto" latinLnBrk="0" hangingPunct="1">
              <a:lnSpc>
                <a:spcPct val="150000"/>
              </a:lnSpc>
              <a:spcBef>
                <a:spcPts val="1000"/>
              </a:spcBef>
              <a:spcAft>
                <a:spcPts val="0"/>
              </a:spcAft>
              <a:buClr>
                <a:srgbClr val="8FA3A3"/>
              </a:buClr>
              <a:buSzTx/>
              <a:buFont typeface="Wingdings" pitchFamily="2" charset="2"/>
              <a:buChar char="v"/>
              <a:tabLst/>
              <a:defRPr/>
            </a:pPr>
            <a:r>
              <a:rPr lang="en-US" sz="1400" dirty="0">
                <a:solidFill>
                  <a:prstClr val="black">
                    <a:alpha val="60000"/>
                  </a:prstClr>
                </a:solidFill>
                <a:latin typeface="Avenir Next LT Pro"/>
              </a:rPr>
              <a:t>Equal fairness and non-discrimination </a:t>
            </a:r>
          </a:p>
          <a:p>
            <a:pPr marR="0" lvl="0" defTabSz="914400" rtl="0" eaLnBrk="1" fontAlgn="auto" latinLnBrk="0" hangingPunct="1">
              <a:lnSpc>
                <a:spcPct val="150000"/>
              </a:lnSpc>
              <a:spcBef>
                <a:spcPts val="1000"/>
              </a:spcBef>
              <a:spcAft>
                <a:spcPts val="0"/>
              </a:spcAft>
              <a:buClr>
                <a:srgbClr val="8FA3A3"/>
              </a:buClr>
              <a:buSzTx/>
              <a:buFont typeface="Wingdings" pitchFamily="2" charset="2"/>
              <a:buChar char="v"/>
              <a:tabLst/>
              <a:defRPr/>
            </a:pPr>
            <a:r>
              <a:rPr lang="en-US" sz="1400" dirty="0">
                <a:solidFill>
                  <a:prstClr val="black">
                    <a:alpha val="60000"/>
                  </a:prstClr>
                </a:solidFill>
                <a:latin typeface="Avenir Next LT Pro"/>
              </a:rPr>
              <a:t>Compliance with laws of the land</a:t>
            </a:r>
          </a:p>
          <a:p>
            <a:pPr marR="0" lvl="0" defTabSz="914400" rtl="0" eaLnBrk="1" fontAlgn="auto" latinLnBrk="0" hangingPunct="1">
              <a:lnSpc>
                <a:spcPct val="150000"/>
              </a:lnSpc>
              <a:spcBef>
                <a:spcPts val="1000"/>
              </a:spcBef>
              <a:spcAft>
                <a:spcPts val="0"/>
              </a:spcAft>
              <a:buClr>
                <a:srgbClr val="8FA3A3"/>
              </a:buClr>
              <a:buSzTx/>
              <a:buFont typeface="Wingdings" pitchFamily="2" charset="2"/>
              <a:buChar char="v"/>
              <a:tabLst/>
              <a:defRPr/>
            </a:pPr>
            <a:r>
              <a:rPr lang="en-US" sz="1400" dirty="0">
                <a:solidFill>
                  <a:prstClr val="black">
                    <a:alpha val="60000"/>
                  </a:prstClr>
                </a:solidFill>
                <a:latin typeface="Avenir Next LT Pro"/>
              </a:rPr>
              <a:t>Loyalty and fulfillment of contractual obligations </a:t>
            </a:r>
          </a:p>
          <a:p>
            <a:pPr marR="0" lvl="0" defTabSz="914400" rtl="0" eaLnBrk="1" fontAlgn="auto" latinLnBrk="0" hangingPunct="1">
              <a:lnSpc>
                <a:spcPct val="150000"/>
              </a:lnSpc>
              <a:spcBef>
                <a:spcPts val="1000"/>
              </a:spcBef>
              <a:spcAft>
                <a:spcPts val="0"/>
              </a:spcAft>
              <a:buClr>
                <a:srgbClr val="8FA3A3"/>
              </a:buClr>
              <a:buSzTx/>
              <a:buFont typeface="Wingdings" pitchFamily="2" charset="2"/>
              <a:buChar char="v"/>
              <a:tabLst/>
              <a:defRPr/>
            </a:pPr>
            <a:r>
              <a:rPr lang="en-US" sz="1400" dirty="0">
                <a:solidFill>
                  <a:prstClr val="black">
                    <a:alpha val="60000"/>
                  </a:prstClr>
                </a:solidFill>
                <a:latin typeface="Avenir Next LT Pro"/>
              </a:rPr>
              <a:t>Atmosphere of safety and happiness</a:t>
            </a:r>
          </a:p>
          <a:p>
            <a:pPr marR="0" lvl="0" defTabSz="914400" rtl="0" eaLnBrk="1" fontAlgn="auto" latinLnBrk="0" hangingPunct="1">
              <a:lnSpc>
                <a:spcPct val="150000"/>
              </a:lnSpc>
              <a:spcBef>
                <a:spcPts val="1000"/>
              </a:spcBef>
              <a:spcAft>
                <a:spcPts val="0"/>
              </a:spcAft>
              <a:buClr>
                <a:srgbClr val="8FA3A3"/>
              </a:buClr>
              <a:buSzTx/>
              <a:buFont typeface="Wingdings" pitchFamily="2" charset="2"/>
              <a:buChar char="v"/>
              <a:tabLst/>
              <a:defRPr/>
            </a:pPr>
            <a:r>
              <a:rPr lang="en-US" sz="1400" dirty="0">
                <a:solidFill>
                  <a:prstClr val="black">
                    <a:alpha val="60000"/>
                  </a:prstClr>
                </a:solidFill>
                <a:latin typeface="Avenir Next LT Pro"/>
              </a:rPr>
              <a:t>Respect for human dignity and individuality </a:t>
            </a:r>
          </a:p>
          <a:p>
            <a:pPr marR="0" lvl="0" defTabSz="914400" rtl="0" eaLnBrk="1" fontAlgn="auto" latinLnBrk="0" hangingPunct="1">
              <a:lnSpc>
                <a:spcPct val="150000"/>
              </a:lnSpc>
              <a:spcBef>
                <a:spcPts val="1000"/>
              </a:spcBef>
              <a:spcAft>
                <a:spcPts val="0"/>
              </a:spcAft>
              <a:buClr>
                <a:srgbClr val="8FA3A3"/>
              </a:buClr>
              <a:buSzTx/>
              <a:buFont typeface="Wingdings" pitchFamily="2" charset="2"/>
              <a:buChar char="ü"/>
              <a:tabLst/>
              <a:defRPr/>
            </a:pPr>
            <a:endParaRPr lang="en-US" sz="1400" dirty="0">
              <a:solidFill>
                <a:prstClr val="black">
                  <a:alpha val="60000"/>
                </a:prstClr>
              </a:solidFill>
              <a:latin typeface="Avenir Next LT Pro"/>
            </a:endParaRPr>
          </a:p>
          <a:p>
            <a:endParaRPr lang="en-US" dirty="0"/>
          </a:p>
        </p:txBody>
      </p:sp>
      <p:sp>
        <p:nvSpPr>
          <p:cNvPr id="5" name="Text Placeholder 4">
            <a:extLst>
              <a:ext uri="{FF2B5EF4-FFF2-40B4-BE49-F238E27FC236}">
                <a16:creationId xmlns:a16="http://schemas.microsoft.com/office/drawing/2014/main" id="{B5DC4A5B-B98F-B3CA-D6C5-F36F6CF4D64D}"/>
              </a:ext>
            </a:extLst>
          </p:cNvPr>
          <p:cNvSpPr>
            <a:spLocks noGrp="1"/>
          </p:cNvSpPr>
          <p:nvPr>
            <p:ph type="body" sz="quarter" idx="3"/>
          </p:nvPr>
        </p:nvSpPr>
        <p:spPr>
          <a:xfrm>
            <a:off x="4661097" y="199968"/>
            <a:ext cx="4393802" cy="661912"/>
          </a:xfrm>
        </p:spPr>
        <p:txBody>
          <a:bodyPr>
            <a:normAutofit/>
          </a:bodyPr>
          <a:lstStyle/>
          <a:p>
            <a:r>
              <a:rPr lang="en-US" sz="1800" b="1" cap="none" spc="0" dirty="0">
                <a:solidFill>
                  <a:schemeClr val="tx1"/>
                </a:solidFill>
                <a:latin typeface="+mj-lt"/>
                <a:ea typeface="+mj-ea"/>
                <a:cs typeface="+mj-cs"/>
              </a:rPr>
              <a:t>Ethical Responsibilities as Employees</a:t>
            </a:r>
          </a:p>
        </p:txBody>
      </p:sp>
      <p:sp>
        <p:nvSpPr>
          <p:cNvPr id="6" name="Content Placeholder 5">
            <a:extLst>
              <a:ext uri="{FF2B5EF4-FFF2-40B4-BE49-F238E27FC236}">
                <a16:creationId xmlns:a16="http://schemas.microsoft.com/office/drawing/2014/main" id="{78EC811F-6574-6BF5-32D9-B8CC93C91FC6}"/>
              </a:ext>
            </a:extLst>
          </p:cNvPr>
          <p:cNvSpPr>
            <a:spLocks noGrp="1"/>
          </p:cNvSpPr>
          <p:nvPr>
            <p:ph sz="quarter" idx="4"/>
          </p:nvPr>
        </p:nvSpPr>
        <p:spPr>
          <a:xfrm>
            <a:off x="4571997" y="1128580"/>
            <a:ext cx="4393803" cy="3418442"/>
          </a:xfrm>
          <a:ln>
            <a:solidFill>
              <a:schemeClr val="accent3"/>
            </a:solidFill>
          </a:ln>
        </p:spPr>
        <p:txBody>
          <a:bodyPr>
            <a:normAutofit fontScale="92500" lnSpcReduction="20000"/>
          </a:bodyPr>
          <a:lstStyle/>
          <a:p>
            <a:pPr marR="0" lvl="0" defTabSz="914400" rtl="0" eaLnBrk="1" fontAlgn="auto" latinLnBrk="0" hangingPunct="1">
              <a:lnSpc>
                <a:spcPct val="150000"/>
              </a:lnSpc>
              <a:spcBef>
                <a:spcPts val="1000"/>
              </a:spcBef>
              <a:spcAft>
                <a:spcPts val="0"/>
              </a:spcAft>
              <a:buClr>
                <a:srgbClr val="8FA3A3"/>
              </a:buClr>
              <a:buSzTx/>
              <a:buFont typeface="Wingdings" pitchFamily="2" charset="2"/>
              <a:buChar char="v"/>
              <a:tabLst/>
              <a:defRPr/>
            </a:pPr>
            <a:r>
              <a:rPr lang="en-US" sz="1500" dirty="0">
                <a:solidFill>
                  <a:prstClr val="black">
                    <a:alpha val="60000"/>
                  </a:prstClr>
                </a:solidFill>
                <a:latin typeface="Avenir Next LT Pro"/>
              </a:rPr>
              <a:t>Life consistent with church message and mission </a:t>
            </a:r>
          </a:p>
          <a:p>
            <a:pPr marR="0" lvl="0" defTabSz="914400" rtl="0" eaLnBrk="1" fontAlgn="auto" latinLnBrk="0" hangingPunct="1">
              <a:lnSpc>
                <a:spcPct val="150000"/>
              </a:lnSpc>
              <a:spcBef>
                <a:spcPts val="1000"/>
              </a:spcBef>
              <a:spcAft>
                <a:spcPts val="0"/>
              </a:spcAft>
              <a:buClr>
                <a:srgbClr val="8FA3A3"/>
              </a:buClr>
              <a:buSzTx/>
              <a:buFont typeface="Wingdings" pitchFamily="2" charset="2"/>
              <a:buChar char="v"/>
              <a:tabLst/>
              <a:defRPr/>
            </a:pPr>
            <a:r>
              <a:rPr lang="en-US" sz="1500" dirty="0">
                <a:solidFill>
                  <a:prstClr val="black">
                    <a:alpha val="60000"/>
                  </a:prstClr>
                </a:solidFill>
                <a:latin typeface="Avenir Next LT Pro"/>
              </a:rPr>
              <a:t>Respect for church-owned assets</a:t>
            </a:r>
          </a:p>
          <a:p>
            <a:pPr marR="0" lvl="0" defTabSz="914400" rtl="0" eaLnBrk="1" fontAlgn="auto" latinLnBrk="0" hangingPunct="1">
              <a:lnSpc>
                <a:spcPct val="150000"/>
              </a:lnSpc>
              <a:spcBef>
                <a:spcPts val="1000"/>
              </a:spcBef>
              <a:spcAft>
                <a:spcPts val="0"/>
              </a:spcAft>
              <a:buClr>
                <a:srgbClr val="8FA3A3"/>
              </a:buClr>
              <a:buSzTx/>
              <a:buFont typeface="Wingdings" pitchFamily="2" charset="2"/>
              <a:buChar char="v"/>
              <a:tabLst/>
              <a:defRPr/>
            </a:pPr>
            <a:r>
              <a:rPr lang="en-US" sz="1500" dirty="0">
                <a:solidFill>
                  <a:prstClr val="black">
                    <a:alpha val="60000"/>
                  </a:prstClr>
                </a:solidFill>
                <a:latin typeface="Avenir Next LT Pro"/>
              </a:rPr>
              <a:t>Respect for colleagues </a:t>
            </a:r>
          </a:p>
          <a:p>
            <a:pPr marR="0" lvl="0" defTabSz="914400" rtl="0" eaLnBrk="1" fontAlgn="auto" latinLnBrk="0" hangingPunct="1">
              <a:lnSpc>
                <a:spcPct val="150000"/>
              </a:lnSpc>
              <a:spcBef>
                <a:spcPts val="1000"/>
              </a:spcBef>
              <a:spcAft>
                <a:spcPts val="0"/>
              </a:spcAft>
              <a:buClr>
                <a:srgbClr val="8FA3A3"/>
              </a:buClr>
              <a:buSzTx/>
              <a:buFont typeface="Wingdings" pitchFamily="2" charset="2"/>
              <a:buChar char="v"/>
              <a:tabLst/>
              <a:defRPr/>
            </a:pPr>
            <a:r>
              <a:rPr lang="en-US" sz="1500" dirty="0">
                <a:solidFill>
                  <a:prstClr val="black">
                    <a:alpha val="60000"/>
                  </a:prstClr>
                </a:solidFill>
                <a:latin typeface="Avenir Next LT Pro"/>
              </a:rPr>
              <a:t>Efficiency and attention on the job</a:t>
            </a:r>
          </a:p>
          <a:p>
            <a:pPr marR="0" lvl="0" defTabSz="914400" rtl="0" eaLnBrk="1" fontAlgn="auto" latinLnBrk="0" hangingPunct="1">
              <a:lnSpc>
                <a:spcPct val="150000"/>
              </a:lnSpc>
              <a:spcBef>
                <a:spcPts val="1000"/>
              </a:spcBef>
              <a:spcAft>
                <a:spcPts val="0"/>
              </a:spcAft>
              <a:buClr>
                <a:srgbClr val="8FA3A3"/>
              </a:buClr>
              <a:buSzTx/>
              <a:buFont typeface="Wingdings" pitchFamily="2" charset="2"/>
              <a:buChar char="v"/>
              <a:tabLst/>
              <a:defRPr/>
            </a:pPr>
            <a:r>
              <a:rPr lang="en-US" sz="1500" dirty="0">
                <a:solidFill>
                  <a:prstClr val="black">
                    <a:alpha val="60000"/>
                  </a:prstClr>
                </a:solidFill>
                <a:latin typeface="Avenir Next LT Pro"/>
              </a:rPr>
              <a:t>Personal integrity in financial matters</a:t>
            </a:r>
          </a:p>
          <a:p>
            <a:pPr marR="0" lvl="0" defTabSz="914400" rtl="0" eaLnBrk="1" fontAlgn="auto" latinLnBrk="0" hangingPunct="1">
              <a:lnSpc>
                <a:spcPct val="150000"/>
              </a:lnSpc>
              <a:spcBef>
                <a:spcPts val="1000"/>
              </a:spcBef>
              <a:spcAft>
                <a:spcPts val="0"/>
              </a:spcAft>
              <a:buClr>
                <a:srgbClr val="8FA3A3"/>
              </a:buClr>
              <a:buSzTx/>
              <a:buFont typeface="Wingdings" pitchFamily="2" charset="2"/>
              <a:buChar char="v"/>
              <a:tabLst/>
              <a:defRPr/>
            </a:pPr>
            <a:r>
              <a:rPr lang="en-US" sz="1500" dirty="0">
                <a:solidFill>
                  <a:prstClr val="black">
                    <a:alpha val="60000"/>
                  </a:prstClr>
                </a:solidFill>
                <a:latin typeface="Avenir Next LT Pro"/>
              </a:rPr>
              <a:t>Avoiding inappropriate influence </a:t>
            </a:r>
          </a:p>
          <a:p>
            <a:pPr marR="0" lvl="0" defTabSz="914400" rtl="0" eaLnBrk="1" fontAlgn="auto" latinLnBrk="0" hangingPunct="1">
              <a:lnSpc>
                <a:spcPct val="150000"/>
              </a:lnSpc>
              <a:spcBef>
                <a:spcPts val="1000"/>
              </a:spcBef>
              <a:spcAft>
                <a:spcPts val="0"/>
              </a:spcAft>
              <a:buClr>
                <a:srgbClr val="8FA3A3"/>
              </a:buClr>
              <a:buSzTx/>
              <a:buFont typeface="Wingdings" pitchFamily="2" charset="2"/>
              <a:buChar char="v"/>
              <a:tabLst/>
              <a:defRPr/>
            </a:pPr>
            <a:r>
              <a:rPr lang="en-US" sz="1500" dirty="0">
                <a:solidFill>
                  <a:prstClr val="black">
                    <a:alpha val="60000"/>
                  </a:prstClr>
                </a:solidFill>
                <a:latin typeface="Avenir Next LT Pro"/>
              </a:rPr>
              <a:t>Maintaining an ethical environment in the workplace </a:t>
            </a:r>
          </a:p>
          <a:p>
            <a:endParaRPr lang="en-US" dirty="0"/>
          </a:p>
        </p:txBody>
      </p:sp>
      <p:cxnSp>
        <p:nvCxnSpPr>
          <p:cNvPr id="10" name="Straight Connector 9">
            <a:extLst>
              <a:ext uri="{FF2B5EF4-FFF2-40B4-BE49-F238E27FC236}">
                <a16:creationId xmlns:a16="http://schemas.microsoft.com/office/drawing/2014/main" id="{B74800F4-3C49-3584-5CAB-AE6203042E3F}"/>
              </a:ext>
            </a:extLst>
          </p:cNvPr>
          <p:cNvCxnSpPr>
            <a:cxnSpLocks/>
          </p:cNvCxnSpPr>
          <p:nvPr/>
        </p:nvCxnSpPr>
        <p:spPr>
          <a:xfrm>
            <a:off x="800100" y="861837"/>
            <a:ext cx="2455569"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65D82634-55C1-022D-ADB1-303636F4CB4C}"/>
              </a:ext>
            </a:extLst>
          </p:cNvPr>
          <p:cNvCxnSpPr>
            <a:cxnSpLocks/>
          </p:cNvCxnSpPr>
          <p:nvPr/>
        </p:nvCxnSpPr>
        <p:spPr>
          <a:xfrm>
            <a:off x="5200650" y="861837"/>
            <a:ext cx="2438400"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4017591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Footer Placeholder 3">
            <a:extLst>
              <a:ext uri="{FF2B5EF4-FFF2-40B4-BE49-F238E27FC236}">
                <a16:creationId xmlns:a16="http://schemas.microsoft.com/office/drawing/2014/main" id="{6D009671-D2EF-1B4D-81D2-245387D5C784}"/>
              </a:ext>
            </a:extLst>
          </p:cNvPr>
          <p:cNvSpPr>
            <a:spLocks noGrp="1"/>
          </p:cNvSpPr>
          <p:nvPr>
            <p:ph type="ftr" sz="quarter" idx="10"/>
          </p:nvPr>
        </p:nvSpPr>
        <p:spPr>
          <a:noFill/>
        </p:spPr>
        <p:txBody>
          <a:bodyPr/>
          <a:lstStyle>
            <a:lvl1pPr eaLnBrk="0" hangingPunct="0">
              <a:defRPr>
                <a:solidFill>
                  <a:schemeClr val="tx1"/>
                </a:solidFill>
                <a:latin typeface="Arial" panose="020B0604020202020204" pitchFamily="34" charset="0"/>
              </a:defRPr>
            </a:lvl1pPr>
            <a:lvl2pPr marL="557213" indent="-214313" eaLnBrk="0" hangingPunct="0">
              <a:defRPr>
                <a:solidFill>
                  <a:schemeClr val="tx1"/>
                </a:solidFill>
                <a:latin typeface="Arial" panose="020B0604020202020204" pitchFamily="34" charset="0"/>
              </a:defRPr>
            </a:lvl2pPr>
            <a:lvl3pPr marL="857250" indent="-171450" eaLnBrk="0" hangingPunct="0">
              <a:defRPr>
                <a:solidFill>
                  <a:schemeClr val="tx1"/>
                </a:solidFill>
                <a:latin typeface="Arial" panose="020B0604020202020204" pitchFamily="34" charset="0"/>
              </a:defRPr>
            </a:lvl3pPr>
            <a:lvl4pPr marL="1200150" indent="-171450" eaLnBrk="0" hangingPunct="0">
              <a:defRPr>
                <a:solidFill>
                  <a:schemeClr val="tx1"/>
                </a:solidFill>
                <a:latin typeface="Arial" panose="020B0604020202020204" pitchFamily="34" charset="0"/>
              </a:defRPr>
            </a:lvl4pPr>
            <a:lvl5pPr marL="1543050" indent="-171450" eaLnBrk="0" hangingPunct="0">
              <a:defRPr>
                <a:solidFill>
                  <a:schemeClr val="tx1"/>
                </a:solidFill>
                <a:latin typeface="Arial" panose="020B0604020202020204" pitchFamily="34" charset="0"/>
              </a:defRPr>
            </a:lvl5pPr>
            <a:lvl6pPr marL="1885950" indent="-171450" eaLnBrk="0" fontAlgn="base" hangingPunct="0">
              <a:spcBef>
                <a:spcPct val="0"/>
              </a:spcBef>
              <a:spcAft>
                <a:spcPct val="0"/>
              </a:spcAft>
              <a:defRPr>
                <a:solidFill>
                  <a:schemeClr val="tx1"/>
                </a:solidFill>
                <a:latin typeface="Arial" panose="020B0604020202020204" pitchFamily="34" charset="0"/>
              </a:defRPr>
            </a:lvl6pPr>
            <a:lvl7pPr marL="2228850" indent="-171450" eaLnBrk="0" fontAlgn="base" hangingPunct="0">
              <a:spcBef>
                <a:spcPct val="0"/>
              </a:spcBef>
              <a:spcAft>
                <a:spcPct val="0"/>
              </a:spcAft>
              <a:defRPr>
                <a:solidFill>
                  <a:schemeClr val="tx1"/>
                </a:solidFill>
                <a:latin typeface="Arial" panose="020B0604020202020204" pitchFamily="34" charset="0"/>
              </a:defRPr>
            </a:lvl7pPr>
            <a:lvl8pPr marL="2571750" indent="-171450" eaLnBrk="0" fontAlgn="base" hangingPunct="0">
              <a:spcBef>
                <a:spcPct val="0"/>
              </a:spcBef>
              <a:spcAft>
                <a:spcPct val="0"/>
              </a:spcAft>
              <a:defRPr>
                <a:solidFill>
                  <a:schemeClr val="tx1"/>
                </a:solidFill>
                <a:latin typeface="Arial" panose="020B0604020202020204" pitchFamily="34" charset="0"/>
              </a:defRPr>
            </a:lvl8pPr>
            <a:lvl9pPr marL="2914650" indent="-17145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808080"/>
                </a:solidFill>
                <a:latin typeface="StoneSans" pitchFamily="34" charset="0"/>
              </a:rPr>
              <a:t>Making the Right Choice! </a:t>
            </a:r>
          </a:p>
        </p:txBody>
      </p:sp>
      <p:sp>
        <p:nvSpPr>
          <p:cNvPr id="22531" name="Slide Number Placeholder 4">
            <a:extLst>
              <a:ext uri="{FF2B5EF4-FFF2-40B4-BE49-F238E27FC236}">
                <a16:creationId xmlns:a16="http://schemas.microsoft.com/office/drawing/2014/main" id="{65986B35-098E-4B48-8DCE-B2AB97C83A9E}"/>
              </a:ext>
            </a:extLst>
          </p:cNvPr>
          <p:cNvSpPr>
            <a:spLocks noGrp="1"/>
          </p:cNvSpPr>
          <p:nvPr>
            <p:ph type="sldNum" sz="quarter" idx="11"/>
          </p:nvPr>
        </p:nvSpPr>
        <p:spPr>
          <a:noFill/>
        </p:spPr>
        <p:txBody>
          <a:bodyPr/>
          <a:lstStyle>
            <a:lvl1pPr eaLnBrk="0" hangingPunct="0">
              <a:defRPr>
                <a:solidFill>
                  <a:schemeClr val="tx1"/>
                </a:solidFill>
                <a:latin typeface="Arial" panose="020B0604020202020204" pitchFamily="34" charset="0"/>
              </a:defRPr>
            </a:lvl1pPr>
            <a:lvl2pPr marL="557213" indent="-214313" eaLnBrk="0" hangingPunct="0">
              <a:defRPr>
                <a:solidFill>
                  <a:schemeClr val="tx1"/>
                </a:solidFill>
                <a:latin typeface="Arial" panose="020B0604020202020204" pitchFamily="34" charset="0"/>
              </a:defRPr>
            </a:lvl2pPr>
            <a:lvl3pPr marL="857250" indent="-171450" eaLnBrk="0" hangingPunct="0">
              <a:defRPr>
                <a:solidFill>
                  <a:schemeClr val="tx1"/>
                </a:solidFill>
                <a:latin typeface="Arial" panose="020B0604020202020204" pitchFamily="34" charset="0"/>
              </a:defRPr>
            </a:lvl3pPr>
            <a:lvl4pPr marL="1200150" indent="-171450" eaLnBrk="0" hangingPunct="0">
              <a:defRPr>
                <a:solidFill>
                  <a:schemeClr val="tx1"/>
                </a:solidFill>
                <a:latin typeface="Arial" panose="020B0604020202020204" pitchFamily="34" charset="0"/>
              </a:defRPr>
            </a:lvl4pPr>
            <a:lvl5pPr marL="1543050" indent="-171450" eaLnBrk="0" hangingPunct="0">
              <a:defRPr>
                <a:solidFill>
                  <a:schemeClr val="tx1"/>
                </a:solidFill>
                <a:latin typeface="Arial" panose="020B0604020202020204" pitchFamily="34" charset="0"/>
              </a:defRPr>
            </a:lvl5pPr>
            <a:lvl6pPr marL="1885950" indent="-171450" eaLnBrk="0" fontAlgn="base" hangingPunct="0">
              <a:spcBef>
                <a:spcPct val="0"/>
              </a:spcBef>
              <a:spcAft>
                <a:spcPct val="0"/>
              </a:spcAft>
              <a:defRPr>
                <a:solidFill>
                  <a:schemeClr val="tx1"/>
                </a:solidFill>
                <a:latin typeface="Arial" panose="020B0604020202020204" pitchFamily="34" charset="0"/>
              </a:defRPr>
            </a:lvl6pPr>
            <a:lvl7pPr marL="2228850" indent="-171450" eaLnBrk="0" fontAlgn="base" hangingPunct="0">
              <a:spcBef>
                <a:spcPct val="0"/>
              </a:spcBef>
              <a:spcAft>
                <a:spcPct val="0"/>
              </a:spcAft>
              <a:defRPr>
                <a:solidFill>
                  <a:schemeClr val="tx1"/>
                </a:solidFill>
                <a:latin typeface="Arial" panose="020B0604020202020204" pitchFamily="34" charset="0"/>
              </a:defRPr>
            </a:lvl7pPr>
            <a:lvl8pPr marL="2571750" indent="-171450" eaLnBrk="0" fontAlgn="base" hangingPunct="0">
              <a:spcBef>
                <a:spcPct val="0"/>
              </a:spcBef>
              <a:spcAft>
                <a:spcPct val="0"/>
              </a:spcAft>
              <a:defRPr>
                <a:solidFill>
                  <a:schemeClr val="tx1"/>
                </a:solidFill>
                <a:latin typeface="Arial" panose="020B0604020202020204" pitchFamily="34" charset="0"/>
              </a:defRPr>
            </a:lvl8pPr>
            <a:lvl9pPr marL="2914650" indent="-17145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95DD51F4-0593-1A4F-8C2B-29D780816336}" type="slidenum">
              <a:rPr lang="en-US" altLang="en-US">
                <a:solidFill>
                  <a:srgbClr val="ED8D28"/>
                </a:solidFill>
              </a:rPr>
              <a:pPr eaLnBrk="1" hangingPunct="1"/>
              <a:t>28</a:t>
            </a:fld>
            <a:endParaRPr lang="en-US" altLang="en-US">
              <a:solidFill>
                <a:srgbClr val="ED8D28"/>
              </a:solidFill>
            </a:endParaRPr>
          </a:p>
        </p:txBody>
      </p:sp>
      <p:sp>
        <p:nvSpPr>
          <p:cNvPr id="22533" name="Rectangle 3">
            <a:extLst>
              <a:ext uri="{FF2B5EF4-FFF2-40B4-BE49-F238E27FC236}">
                <a16:creationId xmlns:a16="http://schemas.microsoft.com/office/drawing/2014/main" id="{AFFD813C-F45E-8347-8C8C-4C2FBD66F97E}"/>
              </a:ext>
            </a:extLst>
          </p:cNvPr>
          <p:cNvSpPr>
            <a:spLocks noGrp="1" noChangeArrowheads="1"/>
          </p:cNvSpPr>
          <p:nvPr>
            <p:ph type="body" idx="1"/>
          </p:nvPr>
        </p:nvSpPr>
        <p:spPr>
          <a:xfrm>
            <a:off x="455316" y="1010166"/>
            <a:ext cx="8233368" cy="3123167"/>
          </a:xfrm>
        </p:spPr>
        <p:txBody>
          <a:bodyPr>
            <a:normAutofit fontScale="92500" lnSpcReduction="20000"/>
          </a:bodyPr>
          <a:lstStyle/>
          <a:p>
            <a:pPr marL="0" indent="0" algn="ctr">
              <a:buNone/>
            </a:pPr>
            <a:endParaRPr lang="en-US" altLang="en-US" sz="2100" dirty="0">
              <a:latin typeface="StoneSans" pitchFamily="34" charset="0"/>
            </a:endParaRPr>
          </a:p>
          <a:p>
            <a:pPr marL="0" indent="0" algn="ctr">
              <a:buNone/>
            </a:pPr>
            <a:r>
              <a:rPr lang="en-US" altLang="en-US" sz="2600" dirty="0"/>
              <a:t>“</a:t>
            </a:r>
            <a:r>
              <a:rPr lang="en-US" sz="2600" dirty="0"/>
              <a:t>We try to live in such a way that no one will ever be offended or kept back from finding the Lord by the way we act, so that no one can find fault with us and blame it on the Lord. </a:t>
            </a:r>
            <a:r>
              <a:rPr lang="en-US" altLang="en-US" sz="2600" dirty="0"/>
              <a:t>”</a:t>
            </a:r>
          </a:p>
          <a:p>
            <a:pPr marL="0" indent="0" algn="r">
              <a:buNone/>
            </a:pPr>
            <a:r>
              <a:rPr lang="en-US" altLang="en-US" sz="2200" dirty="0"/>
              <a:t>2 Corinthians 6:3</a:t>
            </a:r>
          </a:p>
          <a:p>
            <a:pPr marL="0" indent="0" algn="ctr">
              <a:buNone/>
            </a:pPr>
            <a:endParaRPr lang="en-US" altLang="en-US" sz="1500" dirty="0">
              <a:latin typeface="StoneSans" pitchFamily="34" charset="0"/>
            </a:endParaRPr>
          </a:p>
          <a:p>
            <a:pPr marL="0" indent="0" algn="ctr">
              <a:buNone/>
            </a:pPr>
            <a:endParaRPr lang="en-US" altLang="en-US" sz="1500" dirty="0"/>
          </a:p>
          <a:p>
            <a:pPr marL="0" indent="0">
              <a:buNone/>
            </a:pPr>
            <a:endParaRPr lang="en-US" altLang="en-US" sz="1500" dirty="0"/>
          </a:p>
          <a:p>
            <a:pPr marL="0" indent="0">
              <a:buNone/>
            </a:pPr>
            <a:endParaRPr lang="en-US" altLang="en-US" sz="1500" dirty="0"/>
          </a:p>
          <a:p>
            <a:pPr marL="0" indent="0">
              <a:buNone/>
            </a:pPr>
            <a:endParaRPr lang="en-US" altLang="en-US" sz="1500" dirty="0"/>
          </a:p>
          <a:p>
            <a:pPr marL="0" indent="0">
              <a:buNone/>
            </a:pPr>
            <a:endParaRPr lang="en-US" altLang="en-US" sz="1500" dirty="0"/>
          </a:p>
        </p:txBody>
      </p:sp>
    </p:spTree>
    <p:extLst>
      <p:ext uri="{BB962C8B-B14F-4D97-AF65-F5344CB8AC3E}">
        <p14:creationId xmlns:p14="http://schemas.microsoft.com/office/powerpoint/2010/main" val="240999622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a:extLst>
              <a:ext uri="{FF2B5EF4-FFF2-40B4-BE49-F238E27FC236}">
                <a16:creationId xmlns:a16="http://schemas.microsoft.com/office/drawing/2014/main" id="{A05D36E6-EC98-82D8-E9A4-F8C4395BCCC5}"/>
              </a:ext>
            </a:extLst>
          </p:cNvPr>
          <p:cNvGraphicFramePr/>
          <p:nvPr/>
        </p:nvGraphicFramePr>
        <p:xfrm>
          <a:off x="1837225" y="1191357"/>
          <a:ext cx="5469547" cy="325413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Rectangle 1">
            <a:extLst>
              <a:ext uri="{FF2B5EF4-FFF2-40B4-BE49-F238E27FC236}">
                <a16:creationId xmlns:a16="http://schemas.microsoft.com/office/drawing/2014/main" id="{B4EDD463-B34D-1081-9AE6-9CADA46DDE8A}"/>
              </a:ext>
            </a:extLst>
          </p:cNvPr>
          <p:cNvSpPr/>
          <p:nvPr/>
        </p:nvSpPr>
        <p:spPr>
          <a:xfrm>
            <a:off x="989134" y="615461"/>
            <a:ext cx="7165730" cy="575896"/>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prstClr val="white"/>
                </a:solidFill>
                <a:effectLst/>
                <a:uLnTx/>
                <a:uFillTx/>
                <a:latin typeface="Avenir Next LT Pro"/>
                <a:ea typeface="+mn-ea"/>
                <a:cs typeface="+mn-cs"/>
              </a:rPr>
              <a:t>A Conceptual Model</a:t>
            </a:r>
          </a:p>
        </p:txBody>
      </p:sp>
    </p:spTree>
    <p:extLst>
      <p:ext uri="{BB962C8B-B14F-4D97-AF65-F5344CB8AC3E}">
        <p14:creationId xmlns:p14="http://schemas.microsoft.com/office/powerpoint/2010/main" val="10921807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2A02CBCB-CC48-F644-8D21-54173AD249BA}"/>
              </a:ext>
            </a:extLst>
          </p:cNvPr>
          <p:cNvSpPr txBox="1">
            <a:spLocks noChangeArrowheads="1"/>
          </p:cNvSpPr>
          <p:nvPr/>
        </p:nvSpPr>
        <p:spPr>
          <a:xfrm>
            <a:off x="0" y="847215"/>
            <a:ext cx="9144000" cy="594126"/>
          </a:xfrm>
          <a:prstGeom prst="rect">
            <a:avLst/>
          </a:prstGeom>
          <a:solidFill>
            <a:schemeClr val="tx1"/>
          </a:solidFill>
        </p:spPr>
        <p:txBody>
          <a:bodyPr vert="horz" lIns="91440" tIns="45720" rIns="91440" bIns="45720" rtlCol="0" anchor="b" anchorCtr="0">
            <a:normAutofit/>
          </a:bodyPr>
          <a:lstStyle>
            <a:lvl1pPr algn="l" defTabSz="914400" rtl="0" eaLnBrk="1" latinLnBrk="0" hangingPunct="1">
              <a:lnSpc>
                <a:spcPct val="100000"/>
              </a:lnSpc>
              <a:spcBef>
                <a:spcPct val="0"/>
              </a:spcBef>
              <a:buNone/>
              <a:defRPr sz="3200" kern="1200" cap="none" spc="0" baseline="0">
                <a:solidFill>
                  <a:schemeClr val="tx1"/>
                </a:solidFill>
                <a:latin typeface="+mj-lt"/>
                <a:ea typeface="+mj-ea"/>
                <a:cs typeface="+mj-cs"/>
              </a:defRPr>
            </a:lvl1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altLang="en-US" sz="3200" b="0" i="0" u="none" strike="noStrike" kern="1200" cap="none" spc="0" normalizeH="0" baseline="0" noProof="0" dirty="0">
                <a:ln>
                  <a:noFill/>
                </a:ln>
                <a:solidFill>
                  <a:prstClr val="white"/>
                </a:solidFill>
                <a:effectLst/>
                <a:uLnTx/>
                <a:uFillTx/>
                <a:latin typeface="Avenir Next LT Pro"/>
                <a:ea typeface="+mj-ea"/>
                <a:cs typeface="+mj-cs"/>
              </a:rPr>
              <a:t>Defining Empathy</a:t>
            </a:r>
          </a:p>
        </p:txBody>
      </p:sp>
      <p:sp>
        <p:nvSpPr>
          <p:cNvPr id="7" name="Rectangle 3">
            <a:extLst>
              <a:ext uri="{FF2B5EF4-FFF2-40B4-BE49-F238E27FC236}">
                <a16:creationId xmlns:a16="http://schemas.microsoft.com/office/drawing/2014/main" id="{08ED4085-04A4-854E-B49C-EB2E804059D7}"/>
              </a:ext>
            </a:extLst>
          </p:cNvPr>
          <p:cNvSpPr txBox="1">
            <a:spLocks noChangeArrowheads="1"/>
          </p:cNvSpPr>
          <p:nvPr/>
        </p:nvSpPr>
        <p:spPr>
          <a:xfrm>
            <a:off x="688368" y="1441341"/>
            <a:ext cx="7767263" cy="2351070"/>
          </a:xfrm>
          <a:prstGeom prst="rect">
            <a:avLst/>
          </a:prstGeom>
        </p:spPr>
        <p:txBody>
          <a:bodyPr/>
          <a:lstStyle>
            <a:lvl1pPr marL="360000" indent="-360000" algn="l" defTabSz="914400" rtl="0" eaLnBrk="1" latinLnBrk="0" hangingPunct="1">
              <a:lnSpc>
                <a:spcPct val="150000"/>
              </a:lnSpc>
              <a:spcBef>
                <a:spcPts val="1000"/>
              </a:spcBef>
              <a:buClr>
                <a:schemeClr val="accent3"/>
              </a:buClr>
              <a:buFont typeface="Wingdings" panose="05000000000000000000" pitchFamily="2" charset="2"/>
              <a:buChar char=""/>
              <a:defRPr sz="2000" kern="1200" spc="50">
                <a:solidFill>
                  <a:schemeClr val="tx1">
                    <a:alpha val="60000"/>
                  </a:schemeClr>
                </a:solidFill>
                <a:latin typeface="+mn-lt"/>
                <a:ea typeface="+mn-ea"/>
                <a:cs typeface="+mn-cs"/>
              </a:defRPr>
            </a:lvl1pPr>
            <a:lvl2pPr marL="360000" indent="0" algn="l" defTabSz="914400" rtl="0" eaLnBrk="1" latinLnBrk="0" hangingPunct="1">
              <a:lnSpc>
                <a:spcPct val="150000"/>
              </a:lnSpc>
              <a:spcBef>
                <a:spcPts val="500"/>
              </a:spcBef>
              <a:buFontTx/>
              <a:buNone/>
              <a:defRPr sz="2000" b="0" i="1" kern="1200" spc="50" baseline="0">
                <a:solidFill>
                  <a:schemeClr val="tx1">
                    <a:alpha val="60000"/>
                  </a:schemeClr>
                </a:solidFill>
                <a:latin typeface="+mn-lt"/>
                <a:ea typeface="+mn-ea"/>
                <a:cs typeface="+mn-cs"/>
              </a:defRPr>
            </a:lvl2pPr>
            <a:lvl3pPr marL="1080000" indent="-360000" algn="l" defTabSz="914400" rtl="0" eaLnBrk="1" latinLnBrk="0" hangingPunct="1">
              <a:lnSpc>
                <a:spcPct val="150000"/>
              </a:lnSpc>
              <a:spcBef>
                <a:spcPts val="500"/>
              </a:spcBef>
              <a:buClr>
                <a:schemeClr val="accent3"/>
              </a:buClr>
              <a:buFont typeface="Wingdings" panose="05000000000000000000" pitchFamily="2" charset="2"/>
              <a:buChar char=""/>
              <a:defRPr sz="2000" kern="1200" spc="50">
                <a:solidFill>
                  <a:schemeClr val="tx1">
                    <a:alpha val="60000"/>
                  </a:schemeClr>
                </a:solidFill>
                <a:latin typeface="+mn-lt"/>
                <a:ea typeface="+mn-ea"/>
                <a:cs typeface="+mn-cs"/>
              </a:defRPr>
            </a:lvl3pPr>
            <a:lvl4pPr marL="1080000" indent="0" algn="l" defTabSz="914400" rtl="0" eaLnBrk="1" latinLnBrk="0" hangingPunct="1">
              <a:lnSpc>
                <a:spcPct val="150000"/>
              </a:lnSpc>
              <a:spcBef>
                <a:spcPts val="500"/>
              </a:spcBef>
              <a:buClr>
                <a:schemeClr val="accent3"/>
              </a:buClr>
              <a:buFontTx/>
              <a:buNone/>
              <a:defRPr sz="2000" b="0" i="1" kern="1200" spc="50" baseline="0">
                <a:solidFill>
                  <a:schemeClr val="tx1">
                    <a:alpha val="60000"/>
                  </a:schemeClr>
                </a:solidFill>
                <a:latin typeface="+mn-lt"/>
                <a:ea typeface="+mn-ea"/>
                <a:cs typeface="+mn-cs"/>
              </a:defRPr>
            </a:lvl4pPr>
            <a:lvl5pPr marL="1800000" indent="-360000" algn="l" defTabSz="914400" rtl="0" eaLnBrk="1" latinLnBrk="0" hangingPunct="1">
              <a:lnSpc>
                <a:spcPct val="150000"/>
              </a:lnSpc>
              <a:spcBef>
                <a:spcPts val="500"/>
              </a:spcBef>
              <a:buClr>
                <a:schemeClr val="accent3"/>
              </a:buClr>
              <a:buFont typeface="Wingdings" panose="05000000000000000000" pitchFamily="2" charset="2"/>
              <a:buChar char=""/>
              <a:defRPr sz="2000" kern="1200" spc="50">
                <a:solidFill>
                  <a:schemeClr val="tx1">
                    <a:alpha val="60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0" marR="0" lvl="1" indent="0" algn="l" defTabSz="914400" rtl="0" eaLnBrk="1" fontAlgn="auto" latinLnBrk="0" hangingPunct="1">
              <a:lnSpc>
                <a:spcPct val="150000"/>
              </a:lnSpc>
              <a:spcBef>
                <a:spcPts val="500"/>
              </a:spcBef>
              <a:spcAft>
                <a:spcPts val="0"/>
              </a:spcAft>
              <a:buClrTx/>
              <a:buSzTx/>
              <a:buFontTx/>
              <a:buNone/>
              <a:tabLst/>
              <a:defRPr/>
            </a:pPr>
            <a:endParaRPr kumimoji="0" lang="en-US" altLang="en-US" sz="2000" b="0" i="1" u="none" strike="noStrike" kern="1200" cap="none" spc="50" normalizeH="0" baseline="0" noProof="0" dirty="0">
              <a:ln>
                <a:noFill/>
              </a:ln>
              <a:solidFill>
                <a:prstClr val="black">
                  <a:alpha val="60000"/>
                </a:prstClr>
              </a:solidFill>
              <a:effectLst/>
              <a:uLnTx/>
              <a:uFillTx/>
              <a:latin typeface="StoneSans" pitchFamily="34" charset="0"/>
              <a:ea typeface="+mn-ea"/>
              <a:cs typeface="+mn-cs"/>
            </a:endParaRPr>
          </a:p>
          <a:p>
            <a:pPr marL="457200" marR="0" lvl="1" indent="0" algn="ctr" defTabSz="914400" rtl="0" eaLnBrk="1" fontAlgn="auto" latinLnBrk="0" hangingPunct="1">
              <a:lnSpc>
                <a:spcPct val="150000"/>
              </a:lnSpc>
              <a:spcBef>
                <a:spcPts val="500"/>
              </a:spcBef>
              <a:spcAft>
                <a:spcPts val="0"/>
              </a:spcAft>
              <a:buClrTx/>
              <a:buSzTx/>
              <a:buFontTx/>
              <a:buNone/>
              <a:tabLst/>
              <a:defRPr/>
            </a:pPr>
            <a:r>
              <a:rPr kumimoji="0" lang="en-US" altLang="en-US" sz="2800" b="0" i="0" u="none" strike="noStrike" kern="1200" cap="none" spc="50" normalizeH="0" baseline="0" noProof="0" dirty="0">
                <a:ln>
                  <a:noFill/>
                </a:ln>
                <a:solidFill>
                  <a:prstClr val="black">
                    <a:alpha val="60000"/>
                  </a:prstClr>
                </a:solidFill>
                <a:effectLst/>
                <a:uLnTx/>
                <a:uFillTx/>
                <a:latin typeface="Avenir Next LT Pro"/>
                <a:ea typeface="+mn-ea"/>
                <a:cs typeface="+mn-cs"/>
              </a:rPr>
              <a:t>Empathy refers to understanding the thoughts and needs of others!</a:t>
            </a:r>
          </a:p>
        </p:txBody>
      </p:sp>
    </p:spTree>
    <p:extLst>
      <p:ext uri="{BB962C8B-B14F-4D97-AF65-F5344CB8AC3E}">
        <p14:creationId xmlns:p14="http://schemas.microsoft.com/office/powerpoint/2010/main" val="305560158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422936F-625C-73CF-A72B-0C9722AD378B}"/>
              </a:ext>
            </a:extLst>
          </p:cNvPr>
          <p:cNvSpPr txBox="1"/>
          <p:nvPr/>
        </p:nvSpPr>
        <p:spPr>
          <a:xfrm>
            <a:off x="609600" y="362973"/>
            <a:ext cx="7924800" cy="4247317"/>
          </a:xfrm>
          <a:prstGeom prst="rect">
            <a:avLst/>
          </a:prstGeom>
          <a:noFill/>
        </p:spPr>
        <p:txBody>
          <a:bodyPr wrap="square" rtlCol="0">
            <a:spAutoFit/>
          </a:bodyPr>
          <a:lstStyle/>
          <a:p>
            <a:pPr algn="ctr"/>
            <a:r>
              <a:rPr lang="en-US" sz="2800" b="1" i="1" dirty="0"/>
              <a:t>The greatest want of the world</a:t>
            </a:r>
            <a:r>
              <a:rPr lang="en-US" sz="2800" i="1" dirty="0"/>
              <a:t> is the want of men [persons] – persons who will not be bought or sold, persons who in their inmost souls are true and honest, persons who do not fear to call sin by its right name, persons whose conscience is as true to duty as the needle to the pole, persons who will stand for the right though the heavens fall.</a:t>
            </a:r>
          </a:p>
          <a:p>
            <a:pPr algn="ctr"/>
            <a:endParaRPr lang="en-US" sz="2400" dirty="0">
              <a:solidFill>
                <a:prstClr val="black"/>
              </a:solidFill>
            </a:endParaRPr>
          </a:p>
          <a:p>
            <a:pPr algn="r"/>
            <a:r>
              <a:rPr lang="en-US" b="1" dirty="0">
                <a:solidFill>
                  <a:prstClr val="black"/>
                </a:solidFill>
              </a:rPr>
              <a:t>Ellen G White </a:t>
            </a:r>
            <a:r>
              <a:rPr lang="en-US" dirty="0">
                <a:solidFill>
                  <a:prstClr val="black"/>
                </a:solidFill>
              </a:rPr>
              <a:t>– Education p. 57</a:t>
            </a:r>
          </a:p>
        </p:txBody>
      </p:sp>
    </p:spTree>
    <p:extLst>
      <p:ext uri="{BB962C8B-B14F-4D97-AF65-F5344CB8AC3E}">
        <p14:creationId xmlns:p14="http://schemas.microsoft.com/office/powerpoint/2010/main" val="38784110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816619-77FC-9246-8C29-68681452C79E}"/>
              </a:ext>
            </a:extLst>
          </p:cNvPr>
          <p:cNvSpPr>
            <a:spLocks noGrp="1"/>
          </p:cNvSpPr>
          <p:nvPr>
            <p:ph type="ctrTitle"/>
          </p:nvPr>
        </p:nvSpPr>
        <p:spPr>
          <a:xfrm>
            <a:off x="742500" y="296466"/>
            <a:ext cx="3056400" cy="1254932"/>
          </a:xfrm>
        </p:spPr>
        <p:txBody>
          <a:bodyPr>
            <a:normAutofit fontScale="90000"/>
          </a:bodyPr>
          <a:lstStyle/>
          <a:p>
            <a:pPr>
              <a:lnSpc>
                <a:spcPct val="90000"/>
              </a:lnSpc>
            </a:pPr>
            <a:r>
              <a:rPr lang="en-US" sz="3700" b="1" dirty="0"/>
              <a:t>Ethics, Empathy and Integrity</a:t>
            </a:r>
          </a:p>
        </p:txBody>
      </p:sp>
      <p:sp>
        <p:nvSpPr>
          <p:cNvPr id="3" name="Subtitle 2">
            <a:extLst>
              <a:ext uri="{FF2B5EF4-FFF2-40B4-BE49-F238E27FC236}">
                <a16:creationId xmlns:a16="http://schemas.microsoft.com/office/drawing/2014/main" id="{3366E655-FF70-5640-8FBC-4C4F8738AB9E}"/>
              </a:ext>
            </a:extLst>
          </p:cNvPr>
          <p:cNvSpPr>
            <a:spLocks noGrp="1"/>
          </p:cNvSpPr>
          <p:nvPr>
            <p:ph type="subTitle" idx="1"/>
          </p:nvPr>
        </p:nvSpPr>
        <p:spPr>
          <a:xfrm>
            <a:off x="336788" y="3186000"/>
            <a:ext cx="4235212" cy="1552176"/>
          </a:xfrm>
        </p:spPr>
        <p:txBody>
          <a:bodyPr>
            <a:normAutofit fontScale="92500" lnSpcReduction="10000"/>
          </a:bodyPr>
          <a:lstStyle/>
          <a:p>
            <a:pPr>
              <a:lnSpc>
                <a:spcPct val="115000"/>
              </a:lnSpc>
            </a:pPr>
            <a:r>
              <a:rPr lang="en-US" sz="2000" b="1" dirty="0"/>
              <a:t>General Conference Leadership Development Program: </a:t>
            </a:r>
          </a:p>
          <a:p>
            <a:pPr>
              <a:lnSpc>
                <a:spcPct val="115000"/>
              </a:lnSpc>
            </a:pPr>
            <a:r>
              <a:rPr lang="en-US" sz="2000" b="1" dirty="0">
                <a:solidFill>
                  <a:srgbClr val="C00000">
                    <a:alpha val="60000"/>
                  </a:srgbClr>
                </a:solidFill>
              </a:rPr>
              <a:t>Newly Elected Leaders </a:t>
            </a:r>
          </a:p>
          <a:p>
            <a:pPr>
              <a:lnSpc>
                <a:spcPct val="115000"/>
              </a:lnSpc>
            </a:pPr>
            <a:r>
              <a:rPr lang="en-US" sz="2000" b="1" dirty="0"/>
              <a:t>March 12, 2024</a:t>
            </a:r>
          </a:p>
        </p:txBody>
      </p:sp>
      <p:pic>
        <p:nvPicPr>
          <p:cNvPr id="4" name="Picture 3" descr="Diagram&#10;&#10;Description automatically generated">
            <a:extLst>
              <a:ext uri="{FF2B5EF4-FFF2-40B4-BE49-F238E27FC236}">
                <a16:creationId xmlns:a16="http://schemas.microsoft.com/office/drawing/2014/main" id="{C8608FD9-3F6F-4E28-932C-4BCF25A1B6C6}"/>
              </a:ext>
            </a:extLst>
          </p:cNvPr>
          <p:cNvPicPr>
            <a:picLocks noChangeAspect="1"/>
          </p:cNvPicPr>
          <p:nvPr/>
        </p:nvPicPr>
        <p:blipFill rotWithShape="1">
          <a:blip r:embed="rId3"/>
          <a:srcRect l="20000" r="-1" b="-1"/>
          <a:stretch/>
        </p:blipFill>
        <p:spPr>
          <a:xfrm>
            <a:off x="4473712" y="405000"/>
            <a:ext cx="4333500" cy="4333500"/>
          </a:xfrm>
          <a:custGeom>
            <a:avLst/>
            <a:gdLst/>
            <a:ahLst/>
            <a:cxnLst/>
            <a:rect l="l" t="t" r="r" b="b"/>
            <a:pathLst>
              <a:path w="5778000" h="5778000">
                <a:moveTo>
                  <a:pt x="2889000" y="0"/>
                </a:moveTo>
                <a:cubicBezTo>
                  <a:pt x="4484551" y="0"/>
                  <a:pt x="5778000" y="1293449"/>
                  <a:pt x="5778000" y="2889000"/>
                </a:cubicBezTo>
                <a:cubicBezTo>
                  <a:pt x="5778000" y="4484551"/>
                  <a:pt x="4484551" y="5778000"/>
                  <a:pt x="2889000" y="5778000"/>
                </a:cubicBezTo>
                <a:cubicBezTo>
                  <a:pt x="1293449" y="5778000"/>
                  <a:pt x="0" y="4484551"/>
                  <a:pt x="0" y="2889000"/>
                </a:cubicBezTo>
                <a:cubicBezTo>
                  <a:pt x="0" y="1293449"/>
                  <a:pt x="1293449" y="0"/>
                  <a:pt x="2889000" y="0"/>
                </a:cubicBezTo>
                <a:close/>
              </a:path>
            </a:pathLst>
          </a:custGeom>
        </p:spPr>
      </p:pic>
      <p:sp>
        <p:nvSpPr>
          <p:cNvPr id="17" name="Title 1">
            <a:extLst>
              <a:ext uri="{FF2B5EF4-FFF2-40B4-BE49-F238E27FC236}">
                <a16:creationId xmlns:a16="http://schemas.microsoft.com/office/drawing/2014/main" id="{2D6B632E-458D-874A-AFC7-B747B71C3937}"/>
              </a:ext>
            </a:extLst>
          </p:cNvPr>
          <p:cNvSpPr txBox="1">
            <a:spLocks/>
          </p:cNvSpPr>
          <p:nvPr/>
        </p:nvSpPr>
        <p:spPr>
          <a:xfrm>
            <a:off x="996703" y="1635069"/>
            <a:ext cx="2547991" cy="644860"/>
          </a:xfrm>
          <a:prstGeom prst="rect">
            <a:avLst/>
          </a:prstGeom>
        </p:spPr>
        <p:txBody>
          <a:bodyPr vert="horz" lIns="91440" tIns="45720" rIns="91440" bIns="45720" rtlCol="0" anchor="b" anchorCtr="0">
            <a:normAutofit/>
          </a:bodyPr>
          <a:lstStyle>
            <a:lvl1pPr algn="ctr" defTabSz="914400" rtl="0" eaLnBrk="1" latinLnBrk="0" hangingPunct="1">
              <a:lnSpc>
                <a:spcPct val="100000"/>
              </a:lnSpc>
              <a:spcBef>
                <a:spcPct val="0"/>
              </a:spcBef>
              <a:buNone/>
              <a:defRPr sz="4800" kern="1200" cap="none" spc="0" baseline="0">
                <a:solidFill>
                  <a:schemeClr val="tx1"/>
                </a:solidFill>
                <a:latin typeface="+mj-lt"/>
                <a:ea typeface="+mj-ea"/>
                <a:cs typeface="+mj-cs"/>
              </a:defRPr>
            </a:lvl1pPr>
          </a:lstStyle>
          <a:p>
            <a:pPr>
              <a:lnSpc>
                <a:spcPct val="90000"/>
              </a:lnSpc>
            </a:pPr>
            <a:r>
              <a:rPr lang="en-US" sz="2000" b="1" dirty="0"/>
              <a:t>A Framework for Decision Making</a:t>
            </a:r>
          </a:p>
        </p:txBody>
      </p:sp>
      <p:cxnSp>
        <p:nvCxnSpPr>
          <p:cNvPr id="6" name="Straight Connector 5">
            <a:extLst>
              <a:ext uri="{FF2B5EF4-FFF2-40B4-BE49-F238E27FC236}">
                <a16:creationId xmlns:a16="http://schemas.microsoft.com/office/drawing/2014/main" id="{62498ECE-3DAC-BB41-A93F-3BBCA285953F}"/>
              </a:ext>
            </a:extLst>
          </p:cNvPr>
          <p:cNvCxnSpPr/>
          <p:nvPr/>
        </p:nvCxnSpPr>
        <p:spPr>
          <a:xfrm>
            <a:off x="872377" y="1551398"/>
            <a:ext cx="2876764"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005404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2A02CBCB-CC48-F644-8D21-54173AD249BA}"/>
              </a:ext>
            </a:extLst>
          </p:cNvPr>
          <p:cNvSpPr txBox="1">
            <a:spLocks noChangeArrowheads="1"/>
          </p:cNvSpPr>
          <p:nvPr/>
        </p:nvSpPr>
        <p:spPr>
          <a:xfrm>
            <a:off x="0" y="847215"/>
            <a:ext cx="9144000" cy="594126"/>
          </a:xfrm>
          <a:prstGeom prst="rect">
            <a:avLst/>
          </a:prstGeom>
          <a:solidFill>
            <a:schemeClr val="tx1"/>
          </a:solidFill>
        </p:spPr>
        <p:txBody>
          <a:bodyPr vert="horz" lIns="91440" tIns="45720" rIns="91440" bIns="45720" rtlCol="0" anchor="b" anchorCtr="0">
            <a:normAutofit/>
          </a:bodyPr>
          <a:lstStyle>
            <a:lvl1pPr algn="l" defTabSz="914400" rtl="0" eaLnBrk="1" latinLnBrk="0" hangingPunct="1">
              <a:lnSpc>
                <a:spcPct val="100000"/>
              </a:lnSpc>
              <a:spcBef>
                <a:spcPct val="0"/>
              </a:spcBef>
              <a:buNone/>
              <a:defRPr sz="3200" kern="1200" cap="none" spc="0" baseline="0">
                <a:solidFill>
                  <a:schemeClr val="tx1"/>
                </a:solidFill>
                <a:latin typeface="+mj-lt"/>
                <a:ea typeface="+mj-ea"/>
                <a:cs typeface="+mj-cs"/>
              </a:defRPr>
            </a:lvl1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altLang="en-US" sz="3200" b="0" i="0" u="none" strike="noStrike" kern="1200" cap="none" spc="0" normalizeH="0" baseline="0" noProof="0" dirty="0">
                <a:ln>
                  <a:noFill/>
                </a:ln>
                <a:solidFill>
                  <a:prstClr val="white"/>
                </a:solidFill>
                <a:effectLst/>
                <a:uLnTx/>
                <a:uFillTx/>
                <a:latin typeface="Avenir Next LT Pro"/>
                <a:ea typeface="+mj-ea"/>
                <a:cs typeface="+mj-cs"/>
              </a:rPr>
              <a:t>Defining Integrity</a:t>
            </a:r>
          </a:p>
        </p:txBody>
      </p:sp>
      <p:sp>
        <p:nvSpPr>
          <p:cNvPr id="7" name="Rectangle 3">
            <a:extLst>
              <a:ext uri="{FF2B5EF4-FFF2-40B4-BE49-F238E27FC236}">
                <a16:creationId xmlns:a16="http://schemas.microsoft.com/office/drawing/2014/main" id="{08ED4085-04A4-854E-B49C-EB2E804059D7}"/>
              </a:ext>
            </a:extLst>
          </p:cNvPr>
          <p:cNvSpPr txBox="1">
            <a:spLocks noChangeArrowheads="1"/>
          </p:cNvSpPr>
          <p:nvPr/>
        </p:nvSpPr>
        <p:spPr>
          <a:xfrm>
            <a:off x="688368" y="1441341"/>
            <a:ext cx="7767263" cy="2351070"/>
          </a:xfrm>
          <a:prstGeom prst="rect">
            <a:avLst/>
          </a:prstGeom>
        </p:spPr>
        <p:txBody>
          <a:bodyPr/>
          <a:lstStyle>
            <a:lvl1pPr marL="360000" indent="-360000" algn="l" defTabSz="914400" rtl="0" eaLnBrk="1" latinLnBrk="0" hangingPunct="1">
              <a:lnSpc>
                <a:spcPct val="150000"/>
              </a:lnSpc>
              <a:spcBef>
                <a:spcPts val="1000"/>
              </a:spcBef>
              <a:buClr>
                <a:schemeClr val="accent3"/>
              </a:buClr>
              <a:buFont typeface="Wingdings" panose="05000000000000000000" pitchFamily="2" charset="2"/>
              <a:buChar char=""/>
              <a:defRPr sz="2000" kern="1200" spc="50">
                <a:solidFill>
                  <a:schemeClr val="tx1">
                    <a:alpha val="60000"/>
                  </a:schemeClr>
                </a:solidFill>
                <a:latin typeface="+mn-lt"/>
                <a:ea typeface="+mn-ea"/>
                <a:cs typeface="+mn-cs"/>
              </a:defRPr>
            </a:lvl1pPr>
            <a:lvl2pPr marL="360000" indent="0" algn="l" defTabSz="914400" rtl="0" eaLnBrk="1" latinLnBrk="0" hangingPunct="1">
              <a:lnSpc>
                <a:spcPct val="150000"/>
              </a:lnSpc>
              <a:spcBef>
                <a:spcPts val="500"/>
              </a:spcBef>
              <a:buFontTx/>
              <a:buNone/>
              <a:defRPr sz="2000" b="0" i="1" kern="1200" spc="50" baseline="0">
                <a:solidFill>
                  <a:schemeClr val="tx1">
                    <a:alpha val="60000"/>
                  </a:schemeClr>
                </a:solidFill>
                <a:latin typeface="+mn-lt"/>
                <a:ea typeface="+mn-ea"/>
                <a:cs typeface="+mn-cs"/>
              </a:defRPr>
            </a:lvl2pPr>
            <a:lvl3pPr marL="1080000" indent="-360000" algn="l" defTabSz="914400" rtl="0" eaLnBrk="1" latinLnBrk="0" hangingPunct="1">
              <a:lnSpc>
                <a:spcPct val="150000"/>
              </a:lnSpc>
              <a:spcBef>
                <a:spcPts val="500"/>
              </a:spcBef>
              <a:buClr>
                <a:schemeClr val="accent3"/>
              </a:buClr>
              <a:buFont typeface="Wingdings" panose="05000000000000000000" pitchFamily="2" charset="2"/>
              <a:buChar char=""/>
              <a:defRPr sz="2000" kern="1200" spc="50">
                <a:solidFill>
                  <a:schemeClr val="tx1">
                    <a:alpha val="60000"/>
                  </a:schemeClr>
                </a:solidFill>
                <a:latin typeface="+mn-lt"/>
                <a:ea typeface="+mn-ea"/>
                <a:cs typeface="+mn-cs"/>
              </a:defRPr>
            </a:lvl3pPr>
            <a:lvl4pPr marL="1080000" indent="0" algn="l" defTabSz="914400" rtl="0" eaLnBrk="1" latinLnBrk="0" hangingPunct="1">
              <a:lnSpc>
                <a:spcPct val="150000"/>
              </a:lnSpc>
              <a:spcBef>
                <a:spcPts val="500"/>
              </a:spcBef>
              <a:buClr>
                <a:schemeClr val="accent3"/>
              </a:buClr>
              <a:buFontTx/>
              <a:buNone/>
              <a:defRPr sz="2000" b="0" i="1" kern="1200" spc="50" baseline="0">
                <a:solidFill>
                  <a:schemeClr val="tx1">
                    <a:alpha val="60000"/>
                  </a:schemeClr>
                </a:solidFill>
                <a:latin typeface="+mn-lt"/>
                <a:ea typeface="+mn-ea"/>
                <a:cs typeface="+mn-cs"/>
              </a:defRPr>
            </a:lvl4pPr>
            <a:lvl5pPr marL="1800000" indent="-360000" algn="l" defTabSz="914400" rtl="0" eaLnBrk="1" latinLnBrk="0" hangingPunct="1">
              <a:lnSpc>
                <a:spcPct val="150000"/>
              </a:lnSpc>
              <a:spcBef>
                <a:spcPts val="500"/>
              </a:spcBef>
              <a:buClr>
                <a:schemeClr val="accent3"/>
              </a:buClr>
              <a:buFont typeface="Wingdings" panose="05000000000000000000" pitchFamily="2" charset="2"/>
              <a:buChar char=""/>
              <a:defRPr sz="2000" kern="1200" spc="50">
                <a:solidFill>
                  <a:schemeClr val="tx1">
                    <a:alpha val="60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0" marR="0" lvl="1" indent="0" algn="l" defTabSz="914400" rtl="0" eaLnBrk="1" fontAlgn="auto" latinLnBrk="0" hangingPunct="1">
              <a:lnSpc>
                <a:spcPct val="150000"/>
              </a:lnSpc>
              <a:spcBef>
                <a:spcPts val="500"/>
              </a:spcBef>
              <a:spcAft>
                <a:spcPts val="0"/>
              </a:spcAft>
              <a:buClrTx/>
              <a:buSzTx/>
              <a:buFontTx/>
              <a:buNone/>
              <a:tabLst/>
              <a:defRPr/>
            </a:pPr>
            <a:endParaRPr kumimoji="0" lang="en-US" altLang="en-US" sz="2000" b="0" i="1" u="none" strike="noStrike" kern="1200" cap="none" spc="50" normalizeH="0" baseline="0" noProof="0" dirty="0">
              <a:ln>
                <a:noFill/>
              </a:ln>
              <a:solidFill>
                <a:prstClr val="black">
                  <a:alpha val="60000"/>
                </a:prstClr>
              </a:solidFill>
              <a:effectLst/>
              <a:uLnTx/>
              <a:uFillTx/>
              <a:latin typeface="StoneSans" pitchFamily="34" charset="0"/>
              <a:ea typeface="+mn-ea"/>
              <a:cs typeface="+mn-cs"/>
            </a:endParaRPr>
          </a:p>
          <a:p>
            <a:pPr marL="457200" marR="0" lvl="1" indent="0" algn="ctr" defTabSz="914400" rtl="0" eaLnBrk="1" fontAlgn="auto" latinLnBrk="0" hangingPunct="1">
              <a:lnSpc>
                <a:spcPct val="150000"/>
              </a:lnSpc>
              <a:spcBef>
                <a:spcPts val="500"/>
              </a:spcBef>
              <a:spcAft>
                <a:spcPts val="0"/>
              </a:spcAft>
              <a:buClrTx/>
              <a:buSzTx/>
              <a:buFontTx/>
              <a:buNone/>
              <a:tabLst/>
              <a:defRPr/>
            </a:pPr>
            <a:r>
              <a:rPr kumimoji="0" lang="en-US" altLang="en-US" sz="2800" b="0" i="0" u="none" strike="noStrike" kern="1200" cap="none" spc="50" normalizeH="0" baseline="0" noProof="0" dirty="0">
                <a:ln>
                  <a:noFill/>
                </a:ln>
                <a:solidFill>
                  <a:prstClr val="black">
                    <a:alpha val="60000"/>
                  </a:prstClr>
                </a:solidFill>
                <a:effectLst/>
                <a:uLnTx/>
                <a:uFillTx/>
                <a:latin typeface="Avenir Next LT Pro"/>
                <a:ea typeface="+mn-ea"/>
                <a:cs typeface="+mn-cs"/>
              </a:rPr>
              <a:t>Integrity refers to being honest and truthful in all situations!</a:t>
            </a:r>
          </a:p>
        </p:txBody>
      </p:sp>
    </p:spTree>
    <p:extLst>
      <p:ext uri="{BB962C8B-B14F-4D97-AF65-F5344CB8AC3E}">
        <p14:creationId xmlns:p14="http://schemas.microsoft.com/office/powerpoint/2010/main" val="31035290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a:extLst>
              <a:ext uri="{FF2B5EF4-FFF2-40B4-BE49-F238E27FC236}">
                <a16:creationId xmlns:a16="http://schemas.microsoft.com/office/drawing/2014/main" id="{A05D36E6-EC98-82D8-E9A4-F8C4395BCCC5}"/>
              </a:ext>
            </a:extLst>
          </p:cNvPr>
          <p:cNvGraphicFramePr/>
          <p:nvPr>
            <p:extLst>
              <p:ext uri="{D42A27DB-BD31-4B8C-83A1-F6EECF244321}">
                <p14:modId xmlns:p14="http://schemas.microsoft.com/office/powerpoint/2010/main" val="3800009433"/>
              </p:ext>
            </p:extLst>
          </p:nvPr>
        </p:nvGraphicFramePr>
        <p:xfrm>
          <a:off x="1837225" y="1191357"/>
          <a:ext cx="5469547" cy="325413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Rectangle 1">
            <a:extLst>
              <a:ext uri="{FF2B5EF4-FFF2-40B4-BE49-F238E27FC236}">
                <a16:creationId xmlns:a16="http://schemas.microsoft.com/office/drawing/2014/main" id="{B4EDD463-B34D-1081-9AE6-9CADA46DDE8A}"/>
              </a:ext>
            </a:extLst>
          </p:cNvPr>
          <p:cNvSpPr/>
          <p:nvPr/>
        </p:nvSpPr>
        <p:spPr>
          <a:xfrm>
            <a:off x="989134" y="615461"/>
            <a:ext cx="7165730" cy="575896"/>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t>A Conceptual Model</a:t>
            </a:r>
          </a:p>
        </p:txBody>
      </p:sp>
    </p:spTree>
    <p:extLst>
      <p:ext uri="{BB962C8B-B14F-4D97-AF65-F5344CB8AC3E}">
        <p14:creationId xmlns:p14="http://schemas.microsoft.com/office/powerpoint/2010/main" val="42335025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2A02CBCB-CC48-F644-8D21-54173AD249BA}"/>
              </a:ext>
            </a:extLst>
          </p:cNvPr>
          <p:cNvSpPr txBox="1">
            <a:spLocks noChangeArrowheads="1"/>
          </p:cNvSpPr>
          <p:nvPr/>
        </p:nvSpPr>
        <p:spPr>
          <a:xfrm>
            <a:off x="0" y="847215"/>
            <a:ext cx="9144000" cy="594126"/>
          </a:xfrm>
          <a:prstGeom prst="rect">
            <a:avLst/>
          </a:prstGeom>
          <a:solidFill>
            <a:schemeClr val="tx1"/>
          </a:solidFill>
        </p:spPr>
        <p:txBody>
          <a:bodyPr vert="horz" lIns="91440" tIns="45720" rIns="91440" bIns="45720" rtlCol="0" anchor="b" anchorCtr="0">
            <a:normAutofit/>
          </a:bodyPr>
          <a:lstStyle>
            <a:lvl1pPr algn="l" defTabSz="914400" rtl="0" eaLnBrk="1" latinLnBrk="0" hangingPunct="1">
              <a:lnSpc>
                <a:spcPct val="100000"/>
              </a:lnSpc>
              <a:spcBef>
                <a:spcPct val="0"/>
              </a:spcBef>
              <a:buNone/>
              <a:defRPr sz="3200" kern="1200" cap="none" spc="0" baseline="0">
                <a:solidFill>
                  <a:schemeClr val="tx1"/>
                </a:solidFill>
                <a:latin typeface="+mj-lt"/>
                <a:ea typeface="+mj-ea"/>
                <a:cs typeface="+mj-cs"/>
              </a:defRPr>
            </a:lvl1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altLang="en-US" sz="3200" b="0" i="0" u="none" strike="noStrike" kern="1200" cap="none" spc="0" normalizeH="0" baseline="0" noProof="0" dirty="0">
                <a:ln>
                  <a:noFill/>
                </a:ln>
                <a:solidFill>
                  <a:prstClr val="white"/>
                </a:solidFill>
                <a:effectLst/>
                <a:uLnTx/>
                <a:uFillTx/>
                <a:latin typeface="Avenir Next LT Pro"/>
                <a:ea typeface="+mj-ea"/>
                <a:cs typeface="+mj-cs"/>
              </a:rPr>
              <a:t>Defining Ethics</a:t>
            </a:r>
          </a:p>
        </p:txBody>
      </p:sp>
      <p:sp>
        <p:nvSpPr>
          <p:cNvPr id="5" name="Rectangle 4">
            <a:extLst>
              <a:ext uri="{FF2B5EF4-FFF2-40B4-BE49-F238E27FC236}">
                <a16:creationId xmlns:a16="http://schemas.microsoft.com/office/drawing/2014/main" id="{39F5FD53-60EE-CE40-B7A5-ED1037BEABD7}"/>
              </a:ext>
            </a:extLst>
          </p:cNvPr>
          <p:cNvSpPr/>
          <p:nvPr/>
        </p:nvSpPr>
        <p:spPr>
          <a:xfrm>
            <a:off x="4200041" y="2200266"/>
            <a:ext cx="4021549" cy="2246769"/>
          </a:xfrm>
          <a:prstGeom prst="rect">
            <a:avLst/>
          </a:prstGeom>
          <a:ln>
            <a:solidFill>
              <a:schemeClr val="tx1">
                <a:lumMod val="65000"/>
                <a:lumOff val="35000"/>
              </a:schemeClr>
            </a:solidFill>
          </a:ln>
        </p:spPr>
        <p:txBody>
          <a:bodyPr wrap="square">
            <a:spAutoFit/>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0" lang="en-US" altLang="en-US" sz="2800" b="0" i="0" u="none" strike="noStrike" kern="1200" cap="none" spc="0" normalizeH="0" baseline="0" noProof="0" dirty="0">
                <a:ln>
                  <a:noFill/>
                </a:ln>
                <a:solidFill>
                  <a:schemeClr val="accent1"/>
                </a:solidFill>
                <a:effectLst/>
                <a:uLnTx/>
                <a:uFillTx/>
                <a:latin typeface="Avenir Next LT Pro"/>
                <a:ea typeface="+mn-ea"/>
                <a:cs typeface="+mn-cs"/>
              </a:rPr>
              <a:t>Feelings</a:t>
            </a:r>
            <a:r>
              <a:rPr kumimoji="0" lang="en-US" altLang="en-US" sz="2800" b="0" i="0" u="none" strike="noStrike" kern="1200" cap="none" spc="0" normalizeH="0" baseline="0" noProof="0" dirty="0">
                <a:ln>
                  <a:noFill/>
                </a:ln>
                <a:solidFill>
                  <a:prstClr val="black"/>
                </a:solidFill>
                <a:effectLst/>
                <a:uLnTx/>
                <a:uFillTx/>
                <a:latin typeface="Avenir Next LT Pro"/>
                <a:ea typeface="+mn-ea"/>
                <a:cs typeface="+mn-cs"/>
              </a:rPr>
              <a:t> </a:t>
            </a:r>
          </a:p>
          <a:p>
            <a:pPr marL="0" marR="0" lvl="0" indent="0" algn="ctr" defTabSz="685800" rtl="0" eaLnBrk="1" fontAlgn="auto" latinLnBrk="0" hangingPunct="1">
              <a:lnSpc>
                <a:spcPct val="100000"/>
              </a:lnSpc>
              <a:spcBef>
                <a:spcPts val="0"/>
              </a:spcBef>
              <a:spcAft>
                <a:spcPts val="0"/>
              </a:spcAft>
              <a:buClrTx/>
              <a:buSzTx/>
              <a:buFontTx/>
              <a:buNone/>
              <a:tabLst/>
              <a:defRPr/>
            </a:pPr>
            <a:r>
              <a:rPr kumimoji="0" lang="en-US" altLang="en-US" sz="2800" b="0" i="0" u="none" strike="noStrike" kern="1200" cap="none" spc="0" normalizeH="0" baseline="0" noProof="0" dirty="0">
                <a:ln>
                  <a:noFill/>
                </a:ln>
                <a:solidFill>
                  <a:schemeClr val="accent5">
                    <a:lumMod val="50000"/>
                  </a:schemeClr>
                </a:solidFill>
                <a:effectLst/>
                <a:uLnTx/>
                <a:uFillTx/>
                <a:latin typeface="Avenir Next LT Pro"/>
                <a:ea typeface="+mn-ea"/>
                <a:cs typeface="+mn-cs"/>
              </a:rPr>
              <a:t>RELIGION </a:t>
            </a:r>
          </a:p>
          <a:p>
            <a:pPr marL="0" marR="0" lvl="0" indent="0" algn="ctr" defTabSz="685800" rtl="0" eaLnBrk="1" fontAlgn="auto" latinLnBrk="0" hangingPunct="1">
              <a:lnSpc>
                <a:spcPct val="100000"/>
              </a:lnSpc>
              <a:spcBef>
                <a:spcPts val="0"/>
              </a:spcBef>
              <a:spcAft>
                <a:spcPts val="0"/>
              </a:spcAft>
              <a:buClrTx/>
              <a:buSzTx/>
              <a:buFontTx/>
              <a:buNone/>
              <a:tabLst/>
              <a:defRPr/>
            </a:pPr>
            <a:r>
              <a:rPr kumimoji="0" lang="en-US" altLang="en-US" sz="2800" b="0" i="0" u="none" strike="noStrike" kern="1200" cap="none" spc="0" normalizeH="0" baseline="0" noProof="0" dirty="0">
                <a:ln>
                  <a:noFill/>
                </a:ln>
                <a:solidFill>
                  <a:schemeClr val="tx2">
                    <a:lumMod val="75000"/>
                    <a:lumOff val="25000"/>
                  </a:schemeClr>
                </a:solidFill>
                <a:effectLst/>
                <a:uLnTx/>
                <a:uFillTx/>
                <a:latin typeface="Avenir Next LT Pro"/>
                <a:ea typeface="+mn-ea"/>
                <a:cs typeface="+mn-cs"/>
              </a:rPr>
              <a:t>Culture</a:t>
            </a:r>
          </a:p>
          <a:p>
            <a:pPr marL="0" marR="0" lvl="0" indent="0" algn="ctr" defTabSz="685800" rtl="0" eaLnBrk="1" fontAlgn="auto" latinLnBrk="0" hangingPunct="1">
              <a:lnSpc>
                <a:spcPct val="100000"/>
              </a:lnSpc>
              <a:spcBef>
                <a:spcPts val="0"/>
              </a:spcBef>
              <a:spcAft>
                <a:spcPts val="0"/>
              </a:spcAft>
              <a:buClrTx/>
              <a:buSzTx/>
              <a:buFontTx/>
              <a:buNone/>
              <a:tabLst/>
              <a:defRPr/>
            </a:pPr>
            <a:r>
              <a:rPr kumimoji="0" lang="en-US" altLang="en-US" sz="2800" b="0" i="0" u="none" strike="noStrike" kern="1200" cap="none" spc="0" normalizeH="0" baseline="0" noProof="0" dirty="0">
                <a:ln>
                  <a:noFill/>
                </a:ln>
                <a:solidFill>
                  <a:srgbClr val="D15A29"/>
                </a:solidFill>
                <a:effectLst/>
                <a:uLnTx/>
                <a:uFillTx/>
                <a:latin typeface="Avenir Next LT Pro"/>
                <a:ea typeface="+mn-ea"/>
                <a:cs typeface="+mn-cs"/>
              </a:rPr>
              <a:t>Obeying the law </a:t>
            </a:r>
            <a:r>
              <a:rPr kumimoji="0" lang="en-US" altLang="en-US" sz="2800" b="0" i="0" u="none" strike="noStrike" kern="1200" cap="none" spc="0" normalizeH="0" baseline="0" noProof="0" dirty="0">
                <a:ln>
                  <a:noFill/>
                </a:ln>
                <a:solidFill>
                  <a:schemeClr val="accent2">
                    <a:lumMod val="50000"/>
                  </a:schemeClr>
                </a:solidFill>
                <a:effectLst/>
                <a:uLnTx/>
                <a:uFillTx/>
                <a:latin typeface="Avenir Next LT Pro"/>
                <a:ea typeface="+mn-ea"/>
                <a:cs typeface="+mn-cs"/>
              </a:rPr>
              <a:t>Science</a:t>
            </a:r>
          </a:p>
        </p:txBody>
      </p:sp>
      <p:sp>
        <p:nvSpPr>
          <p:cNvPr id="6" name="Title 1">
            <a:extLst>
              <a:ext uri="{FF2B5EF4-FFF2-40B4-BE49-F238E27FC236}">
                <a16:creationId xmlns:a16="http://schemas.microsoft.com/office/drawing/2014/main" id="{632F7CB7-CD88-774F-8556-63F03F8CEE4C}"/>
              </a:ext>
            </a:extLst>
          </p:cNvPr>
          <p:cNvSpPr>
            <a:spLocks noGrp="1"/>
          </p:cNvSpPr>
          <p:nvPr>
            <p:ph type="title"/>
          </p:nvPr>
        </p:nvSpPr>
        <p:spPr>
          <a:xfrm>
            <a:off x="922410" y="2892137"/>
            <a:ext cx="3209890" cy="863029"/>
          </a:xfrm>
        </p:spPr>
        <p:txBody>
          <a:bodyPr>
            <a:normAutofit fontScale="90000"/>
          </a:bodyPr>
          <a:lstStyle/>
          <a:p>
            <a:r>
              <a:rPr lang="en-US" dirty="0">
                <a:latin typeface="+mn-lt"/>
                <a:ea typeface="+mn-ea"/>
                <a:cs typeface="+mn-cs"/>
              </a:rPr>
              <a:t>Ethics is </a:t>
            </a:r>
            <a:r>
              <a:rPr lang="en-US" b="1" u="sng" dirty="0">
                <a:latin typeface="+mn-lt"/>
                <a:ea typeface="+mn-ea"/>
                <a:cs typeface="+mn-cs"/>
              </a:rPr>
              <a:t>not</a:t>
            </a:r>
            <a:r>
              <a:rPr lang="en-US" dirty="0">
                <a:latin typeface="+mn-lt"/>
                <a:ea typeface="+mn-ea"/>
                <a:cs typeface="+mn-cs"/>
              </a:rPr>
              <a:t>…</a:t>
            </a:r>
            <a:br>
              <a:rPr lang="en-US" dirty="0">
                <a:latin typeface="+mn-lt"/>
                <a:ea typeface="+mn-ea"/>
                <a:cs typeface="+mn-cs"/>
              </a:rPr>
            </a:br>
            <a:endParaRPr lang="en-US" dirty="0">
              <a:latin typeface="+mn-lt"/>
              <a:ea typeface="+mn-ea"/>
              <a:cs typeface="+mn-cs"/>
            </a:endParaRPr>
          </a:p>
        </p:txBody>
      </p:sp>
    </p:spTree>
    <p:extLst>
      <p:ext uri="{BB962C8B-B14F-4D97-AF65-F5344CB8AC3E}">
        <p14:creationId xmlns:p14="http://schemas.microsoft.com/office/powerpoint/2010/main" val="26653615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2301" name="Rectangle 79">
            <a:extLst>
              <a:ext uri="{FF2B5EF4-FFF2-40B4-BE49-F238E27FC236}">
                <a16:creationId xmlns:a16="http://schemas.microsoft.com/office/drawing/2014/main" id="{EEE96A74-B62B-4642-AB22-7776A5F48C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51435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292" name="Rectangle 2">
            <a:extLst>
              <a:ext uri="{FF2B5EF4-FFF2-40B4-BE49-F238E27FC236}">
                <a16:creationId xmlns:a16="http://schemas.microsoft.com/office/drawing/2014/main" id="{6004B18D-45C5-9841-8007-2EB66F945165}"/>
              </a:ext>
            </a:extLst>
          </p:cNvPr>
          <p:cNvSpPr>
            <a:spLocks noGrp="1" noChangeArrowheads="1"/>
          </p:cNvSpPr>
          <p:nvPr>
            <p:ph type="title"/>
          </p:nvPr>
        </p:nvSpPr>
        <p:spPr>
          <a:xfrm>
            <a:off x="590568" y="1459906"/>
            <a:ext cx="2143089" cy="2219682"/>
          </a:xfrm>
        </p:spPr>
        <p:txBody>
          <a:bodyPr anchor="t">
            <a:normAutofit/>
          </a:bodyPr>
          <a:lstStyle/>
          <a:p>
            <a:pPr algn="ctr" eaLnBrk="1" hangingPunct="1"/>
            <a:r>
              <a:rPr lang="en-US" altLang="en-US" dirty="0">
                <a:solidFill>
                  <a:schemeClr val="accent5"/>
                </a:solidFill>
                <a:latin typeface="+mn-lt"/>
              </a:rPr>
              <a:t>Five Sources of </a:t>
            </a:r>
            <a:br>
              <a:rPr lang="en-US" altLang="en-US" dirty="0">
                <a:solidFill>
                  <a:schemeClr val="accent5"/>
                </a:solidFill>
                <a:latin typeface="+mn-lt"/>
              </a:rPr>
            </a:br>
            <a:r>
              <a:rPr lang="en-US" altLang="en-US" dirty="0">
                <a:solidFill>
                  <a:schemeClr val="accent5"/>
                </a:solidFill>
                <a:latin typeface="+mn-lt"/>
              </a:rPr>
              <a:t>Ethical Standards</a:t>
            </a:r>
          </a:p>
        </p:txBody>
      </p:sp>
      <p:cxnSp>
        <p:nvCxnSpPr>
          <p:cNvPr id="12302" name="Straight Connector 81">
            <a:extLst>
              <a:ext uri="{FF2B5EF4-FFF2-40B4-BE49-F238E27FC236}">
                <a16:creationId xmlns:a16="http://schemas.microsoft.com/office/drawing/2014/main" id="{9B4757C4-228A-47E5-94C8-058312AB27F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324225" y="405000"/>
            <a:ext cx="0" cy="4333500"/>
          </a:xfrm>
          <a:prstGeom prst="line">
            <a:avLst/>
          </a:prstGeom>
          <a:ln w="12700">
            <a:solidFill>
              <a:srgbClr val="FFFFFF"/>
            </a:solidFill>
          </a:ln>
        </p:spPr>
        <p:style>
          <a:lnRef idx="1">
            <a:schemeClr val="accent1"/>
          </a:lnRef>
          <a:fillRef idx="0">
            <a:schemeClr val="accent1"/>
          </a:fillRef>
          <a:effectRef idx="0">
            <a:schemeClr val="accent1"/>
          </a:effectRef>
          <a:fontRef idx="minor">
            <a:schemeClr val="tx1"/>
          </a:fontRef>
        </p:style>
      </p:cxnSp>
      <p:sp>
        <p:nvSpPr>
          <p:cNvPr id="12290" name="Footer Placeholder 3">
            <a:extLst>
              <a:ext uri="{FF2B5EF4-FFF2-40B4-BE49-F238E27FC236}">
                <a16:creationId xmlns:a16="http://schemas.microsoft.com/office/drawing/2014/main" id="{494EB07B-05C0-8544-8146-35FF15D20410}"/>
              </a:ext>
            </a:extLst>
          </p:cNvPr>
          <p:cNvSpPr>
            <a:spLocks noGrp="1"/>
          </p:cNvSpPr>
          <p:nvPr>
            <p:ph type="ftr" sz="quarter" idx="10"/>
          </p:nvPr>
        </p:nvSpPr>
        <p:spPr>
          <a:noFill/>
        </p:spPr>
        <p:txBody>
          <a:bodyPr/>
          <a:lstStyle>
            <a:lvl1pPr eaLnBrk="0" hangingPunct="0">
              <a:defRPr>
                <a:solidFill>
                  <a:schemeClr val="tx1"/>
                </a:solidFill>
                <a:latin typeface="Arial" panose="020B0604020202020204" pitchFamily="34" charset="0"/>
              </a:defRPr>
            </a:lvl1pPr>
            <a:lvl2pPr marL="557213" indent="-214313" eaLnBrk="0" hangingPunct="0">
              <a:defRPr>
                <a:solidFill>
                  <a:schemeClr val="tx1"/>
                </a:solidFill>
                <a:latin typeface="Arial" panose="020B0604020202020204" pitchFamily="34" charset="0"/>
              </a:defRPr>
            </a:lvl2pPr>
            <a:lvl3pPr marL="857250" indent="-171450" eaLnBrk="0" hangingPunct="0">
              <a:defRPr>
                <a:solidFill>
                  <a:schemeClr val="tx1"/>
                </a:solidFill>
                <a:latin typeface="Arial" panose="020B0604020202020204" pitchFamily="34" charset="0"/>
              </a:defRPr>
            </a:lvl3pPr>
            <a:lvl4pPr marL="1200150" indent="-171450" eaLnBrk="0" hangingPunct="0">
              <a:defRPr>
                <a:solidFill>
                  <a:schemeClr val="tx1"/>
                </a:solidFill>
                <a:latin typeface="Arial" panose="020B0604020202020204" pitchFamily="34" charset="0"/>
              </a:defRPr>
            </a:lvl4pPr>
            <a:lvl5pPr marL="1543050" indent="-171450" eaLnBrk="0" hangingPunct="0">
              <a:defRPr>
                <a:solidFill>
                  <a:schemeClr val="tx1"/>
                </a:solidFill>
                <a:latin typeface="Arial" panose="020B0604020202020204" pitchFamily="34" charset="0"/>
              </a:defRPr>
            </a:lvl5pPr>
            <a:lvl6pPr marL="1885950" indent="-171450" eaLnBrk="0" fontAlgn="base" hangingPunct="0">
              <a:spcBef>
                <a:spcPct val="0"/>
              </a:spcBef>
              <a:spcAft>
                <a:spcPct val="0"/>
              </a:spcAft>
              <a:defRPr>
                <a:solidFill>
                  <a:schemeClr val="tx1"/>
                </a:solidFill>
                <a:latin typeface="Arial" panose="020B0604020202020204" pitchFamily="34" charset="0"/>
              </a:defRPr>
            </a:lvl6pPr>
            <a:lvl7pPr marL="2228850" indent="-171450" eaLnBrk="0" fontAlgn="base" hangingPunct="0">
              <a:spcBef>
                <a:spcPct val="0"/>
              </a:spcBef>
              <a:spcAft>
                <a:spcPct val="0"/>
              </a:spcAft>
              <a:defRPr>
                <a:solidFill>
                  <a:schemeClr val="tx1"/>
                </a:solidFill>
                <a:latin typeface="Arial" panose="020B0604020202020204" pitchFamily="34" charset="0"/>
              </a:defRPr>
            </a:lvl7pPr>
            <a:lvl8pPr marL="2571750" indent="-171450" eaLnBrk="0" fontAlgn="base" hangingPunct="0">
              <a:spcBef>
                <a:spcPct val="0"/>
              </a:spcBef>
              <a:spcAft>
                <a:spcPct val="0"/>
              </a:spcAft>
              <a:defRPr>
                <a:solidFill>
                  <a:schemeClr val="tx1"/>
                </a:solidFill>
                <a:latin typeface="Arial" panose="020B0604020202020204" pitchFamily="34" charset="0"/>
              </a:defRPr>
            </a:lvl8pPr>
            <a:lvl9pPr marL="2914650" indent="-171450" eaLnBrk="0" fontAlgn="base" hangingPunct="0">
              <a:spcBef>
                <a:spcPct val="0"/>
              </a:spcBef>
              <a:spcAft>
                <a:spcPct val="0"/>
              </a:spcAft>
              <a:defRPr>
                <a:solidFill>
                  <a:schemeClr val="tx1"/>
                </a:solidFill>
                <a:latin typeface="Arial" panose="020B0604020202020204" pitchFamily="34" charset="0"/>
              </a:defRPr>
            </a:lvl9pPr>
          </a:lstStyle>
          <a:p>
            <a:pPr eaLnBrk="1" hangingPunct="1">
              <a:spcAft>
                <a:spcPts val="600"/>
              </a:spcAft>
            </a:pPr>
            <a:r>
              <a:rPr lang="en-US" altLang="en-US" b="1">
                <a:solidFill>
                  <a:schemeClr val="bg2"/>
                </a:solidFill>
                <a:latin typeface="StoneSans" pitchFamily="34" charset="0"/>
              </a:rPr>
              <a:t>Making the Right Choice! </a:t>
            </a:r>
          </a:p>
        </p:txBody>
      </p:sp>
      <p:sp>
        <p:nvSpPr>
          <p:cNvPr id="12291" name="Slide Number Placeholder 4">
            <a:extLst>
              <a:ext uri="{FF2B5EF4-FFF2-40B4-BE49-F238E27FC236}">
                <a16:creationId xmlns:a16="http://schemas.microsoft.com/office/drawing/2014/main" id="{76644011-C852-BD4E-9BD0-22D342F22E9B}"/>
              </a:ext>
            </a:extLst>
          </p:cNvPr>
          <p:cNvSpPr>
            <a:spLocks noGrp="1"/>
          </p:cNvSpPr>
          <p:nvPr>
            <p:ph type="sldNum" sz="quarter" idx="11"/>
          </p:nvPr>
        </p:nvSpPr>
        <p:spPr>
          <a:noFill/>
        </p:spPr>
        <p:txBody>
          <a:bodyPr/>
          <a:lstStyle>
            <a:lvl1pPr eaLnBrk="0" hangingPunct="0">
              <a:defRPr>
                <a:solidFill>
                  <a:schemeClr val="tx1"/>
                </a:solidFill>
                <a:latin typeface="Arial" panose="020B0604020202020204" pitchFamily="34" charset="0"/>
              </a:defRPr>
            </a:lvl1pPr>
            <a:lvl2pPr marL="557213" indent="-214313" eaLnBrk="0" hangingPunct="0">
              <a:defRPr>
                <a:solidFill>
                  <a:schemeClr val="tx1"/>
                </a:solidFill>
                <a:latin typeface="Arial" panose="020B0604020202020204" pitchFamily="34" charset="0"/>
              </a:defRPr>
            </a:lvl2pPr>
            <a:lvl3pPr marL="857250" indent="-171450" eaLnBrk="0" hangingPunct="0">
              <a:defRPr>
                <a:solidFill>
                  <a:schemeClr val="tx1"/>
                </a:solidFill>
                <a:latin typeface="Arial" panose="020B0604020202020204" pitchFamily="34" charset="0"/>
              </a:defRPr>
            </a:lvl3pPr>
            <a:lvl4pPr marL="1200150" indent="-171450" eaLnBrk="0" hangingPunct="0">
              <a:defRPr>
                <a:solidFill>
                  <a:schemeClr val="tx1"/>
                </a:solidFill>
                <a:latin typeface="Arial" panose="020B0604020202020204" pitchFamily="34" charset="0"/>
              </a:defRPr>
            </a:lvl4pPr>
            <a:lvl5pPr marL="1543050" indent="-171450" eaLnBrk="0" hangingPunct="0">
              <a:defRPr>
                <a:solidFill>
                  <a:schemeClr val="tx1"/>
                </a:solidFill>
                <a:latin typeface="Arial" panose="020B0604020202020204" pitchFamily="34" charset="0"/>
              </a:defRPr>
            </a:lvl5pPr>
            <a:lvl6pPr marL="1885950" indent="-171450" eaLnBrk="0" fontAlgn="base" hangingPunct="0">
              <a:spcBef>
                <a:spcPct val="0"/>
              </a:spcBef>
              <a:spcAft>
                <a:spcPct val="0"/>
              </a:spcAft>
              <a:defRPr>
                <a:solidFill>
                  <a:schemeClr val="tx1"/>
                </a:solidFill>
                <a:latin typeface="Arial" panose="020B0604020202020204" pitchFamily="34" charset="0"/>
              </a:defRPr>
            </a:lvl6pPr>
            <a:lvl7pPr marL="2228850" indent="-171450" eaLnBrk="0" fontAlgn="base" hangingPunct="0">
              <a:spcBef>
                <a:spcPct val="0"/>
              </a:spcBef>
              <a:spcAft>
                <a:spcPct val="0"/>
              </a:spcAft>
              <a:defRPr>
                <a:solidFill>
                  <a:schemeClr val="tx1"/>
                </a:solidFill>
                <a:latin typeface="Arial" panose="020B0604020202020204" pitchFamily="34" charset="0"/>
              </a:defRPr>
            </a:lvl7pPr>
            <a:lvl8pPr marL="2571750" indent="-171450" eaLnBrk="0" fontAlgn="base" hangingPunct="0">
              <a:spcBef>
                <a:spcPct val="0"/>
              </a:spcBef>
              <a:spcAft>
                <a:spcPct val="0"/>
              </a:spcAft>
              <a:defRPr>
                <a:solidFill>
                  <a:schemeClr val="tx1"/>
                </a:solidFill>
                <a:latin typeface="Arial" panose="020B0604020202020204" pitchFamily="34" charset="0"/>
              </a:defRPr>
            </a:lvl8pPr>
            <a:lvl9pPr marL="2914650" indent="-171450" eaLnBrk="0" fontAlgn="base" hangingPunct="0">
              <a:spcBef>
                <a:spcPct val="0"/>
              </a:spcBef>
              <a:spcAft>
                <a:spcPct val="0"/>
              </a:spcAft>
              <a:defRPr>
                <a:solidFill>
                  <a:schemeClr val="tx1"/>
                </a:solidFill>
                <a:latin typeface="Arial" panose="020B0604020202020204" pitchFamily="34" charset="0"/>
              </a:defRPr>
            </a:lvl9pPr>
          </a:lstStyle>
          <a:p>
            <a:pPr eaLnBrk="1" hangingPunct="1">
              <a:spcAft>
                <a:spcPts val="600"/>
              </a:spcAft>
            </a:pPr>
            <a:fld id="{165D8364-45C9-684C-8230-FCF40FAB0EC0}" type="slidenum">
              <a:rPr lang="en-US" altLang="en-US" smtClean="0">
                <a:solidFill>
                  <a:srgbClr val="ED8D28"/>
                </a:solidFill>
              </a:rPr>
              <a:pPr eaLnBrk="1" hangingPunct="1">
                <a:spcAft>
                  <a:spcPts val="600"/>
                </a:spcAft>
              </a:pPr>
              <a:t>7</a:t>
            </a:fld>
            <a:endParaRPr lang="en-US" altLang="en-US">
              <a:solidFill>
                <a:srgbClr val="ED8D28"/>
              </a:solidFill>
            </a:endParaRPr>
          </a:p>
        </p:txBody>
      </p:sp>
      <p:graphicFrame>
        <p:nvGraphicFramePr>
          <p:cNvPr id="12299" name="Rectangle 3">
            <a:extLst>
              <a:ext uri="{FF2B5EF4-FFF2-40B4-BE49-F238E27FC236}">
                <a16:creationId xmlns:a16="http://schemas.microsoft.com/office/drawing/2014/main" id="{3C387357-AC46-4E47-B939-A3DD24B81FDC}"/>
              </a:ext>
            </a:extLst>
          </p:cNvPr>
          <p:cNvGraphicFramePr/>
          <p:nvPr>
            <p:extLst>
              <p:ext uri="{D42A27DB-BD31-4B8C-83A1-F6EECF244321}">
                <p14:modId xmlns:p14="http://schemas.microsoft.com/office/powerpoint/2010/main" val="519350188"/>
              </p:ext>
            </p:extLst>
          </p:nvPr>
        </p:nvGraphicFramePr>
        <p:xfrm>
          <a:off x="3736661" y="402997"/>
          <a:ext cx="5001594" cy="43335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2301" name="Rectangle 79">
            <a:extLst>
              <a:ext uri="{FF2B5EF4-FFF2-40B4-BE49-F238E27FC236}">
                <a16:creationId xmlns:a16="http://schemas.microsoft.com/office/drawing/2014/main" id="{EEE96A74-B62B-4642-AB22-7776A5F48C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51435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Avenir Next LT Pro"/>
              <a:ea typeface="+mn-ea"/>
              <a:cs typeface="+mn-cs"/>
            </a:endParaRPr>
          </a:p>
        </p:txBody>
      </p:sp>
      <p:sp>
        <p:nvSpPr>
          <p:cNvPr id="12292" name="Rectangle 2">
            <a:extLst>
              <a:ext uri="{FF2B5EF4-FFF2-40B4-BE49-F238E27FC236}">
                <a16:creationId xmlns:a16="http://schemas.microsoft.com/office/drawing/2014/main" id="{6004B18D-45C5-9841-8007-2EB66F945165}"/>
              </a:ext>
            </a:extLst>
          </p:cNvPr>
          <p:cNvSpPr>
            <a:spLocks noGrp="1" noChangeArrowheads="1"/>
          </p:cNvSpPr>
          <p:nvPr>
            <p:ph type="title"/>
          </p:nvPr>
        </p:nvSpPr>
        <p:spPr>
          <a:xfrm>
            <a:off x="590568" y="1459906"/>
            <a:ext cx="2143089" cy="2219682"/>
          </a:xfrm>
          <a:ln>
            <a:solidFill>
              <a:schemeClr val="tx1">
                <a:lumMod val="65000"/>
                <a:lumOff val="35000"/>
              </a:schemeClr>
            </a:solidFill>
          </a:ln>
        </p:spPr>
        <p:txBody>
          <a:bodyPr anchor="t">
            <a:noAutofit/>
          </a:bodyPr>
          <a:lstStyle/>
          <a:p>
            <a:pPr algn="ctr"/>
            <a:r>
              <a:rPr lang="en-US" altLang="en-US" sz="2400" dirty="0">
                <a:latin typeface="+mn-lt"/>
              </a:rPr>
              <a:t>The ethical action that </a:t>
            </a:r>
            <a:br>
              <a:rPr lang="en-US" altLang="en-US" sz="2400" dirty="0">
                <a:latin typeface="+mn-lt"/>
              </a:rPr>
            </a:br>
            <a:r>
              <a:rPr lang="en-US" altLang="en-US" sz="2400" dirty="0">
                <a:latin typeface="+mn-lt"/>
              </a:rPr>
              <a:t>produces the most good </a:t>
            </a:r>
            <a:br>
              <a:rPr lang="en-US" altLang="en-US" sz="2400" dirty="0">
                <a:latin typeface="+mn-lt"/>
              </a:rPr>
            </a:br>
            <a:r>
              <a:rPr lang="en-US" altLang="en-US" sz="2400" dirty="0">
                <a:latin typeface="+mn-lt"/>
              </a:rPr>
              <a:t>or does the least harm</a:t>
            </a:r>
            <a:endParaRPr lang="en-US" altLang="en-US" sz="2400" dirty="0">
              <a:solidFill>
                <a:schemeClr val="accent5"/>
              </a:solidFill>
              <a:latin typeface="+mn-lt"/>
            </a:endParaRPr>
          </a:p>
        </p:txBody>
      </p:sp>
      <p:cxnSp>
        <p:nvCxnSpPr>
          <p:cNvPr id="12302" name="Straight Connector 81">
            <a:extLst>
              <a:ext uri="{FF2B5EF4-FFF2-40B4-BE49-F238E27FC236}">
                <a16:creationId xmlns:a16="http://schemas.microsoft.com/office/drawing/2014/main" id="{9B4757C4-228A-47E5-94C8-058312AB27F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324225" y="405000"/>
            <a:ext cx="0" cy="4333500"/>
          </a:xfrm>
          <a:prstGeom prst="line">
            <a:avLst/>
          </a:prstGeom>
          <a:ln w="12700">
            <a:solidFill>
              <a:srgbClr val="FFFFFF"/>
            </a:solidFill>
          </a:ln>
        </p:spPr>
        <p:style>
          <a:lnRef idx="1">
            <a:schemeClr val="accent1"/>
          </a:lnRef>
          <a:fillRef idx="0">
            <a:schemeClr val="accent1"/>
          </a:fillRef>
          <a:effectRef idx="0">
            <a:schemeClr val="accent1"/>
          </a:effectRef>
          <a:fontRef idx="minor">
            <a:schemeClr val="tx1"/>
          </a:fontRef>
        </p:style>
      </p:cxnSp>
      <p:sp>
        <p:nvSpPr>
          <p:cNvPr id="12290" name="Footer Placeholder 3">
            <a:extLst>
              <a:ext uri="{FF2B5EF4-FFF2-40B4-BE49-F238E27FC236}">
                <a16:creationId xmlns:a16="http://schemas.microsoft.com/office/drawing/2014/main" id="{494EB07B-05C0-8544-8146-35FF15D20410}"/>
              </a:ext>
            </a:extLst>
          </p:cNvPr>
          <p:cNvSpPr>
            <a:spLocks noGrp="1"/>
          </p:cNvSpPr>
          <p:nvPr>
            <p:ph type="ftr" sz="quarter" idx="10"/>
          </p:nvPr>
        </p:nvSpPr>
        <p:spPr>
          <a:noFill/>
        </p:spPr>
        <p:txBody>
          <a:bodyPr/>
          <a:lstStyle>
            <a:lvl1pPr eaLnBrk="0" hangingPunct="0">
              <a:defRPr>
                <a:solidFill>
                  <a:schemeClr val="tx1"/>
                </a:solidFill>
                <a:latin typeface="Arial" panose="020B0604020202020204" pitchFamily="34" charset="0"/>
              </a:defRPr>
            </a:lvl1pPr>
            <a:lvl2pPr marL="557213" indent="-214313" eaLnBrk="0" hangingPunct="0">
              <a:defRPr>
                <a:solidFill>
                  <a:schemeClr val="tx1"/>
                </a:solidFill>
                <a:latin typeface="Arial" panose="020B0604020202020204" pitchFamily="34" charset="0"/>
              </a:defRPr>
            </a:lvl2pPr>
            <a:lvl3pPr marL="857250" indent="-171450" eaLnBrk="0" hangingPunct="0">
              <a:defRPr>
                <a:solidFill>
                  <a:schemeClr val="tx1"/>
                </a:solidFill>
                <a:latin typeface="Arial" panose="020B0604020202020204" pitchFamily="34" charset="0"/>
              </a:defRPr>
            </a:lvl3pPr>
            <a:lvl4pPr marL="1200150" indent="-171450" eaLnBrk="0" hangingPunct="0">
              <a:defRPr>
                <a:solidFill>
                  <a:schemeClr val="tx1"/>
                </a:solidFill>
                <a:latin typeface="Arial" panose="020B0604020202020204" pitchFamily="34" charset="0"/>
              </a:defRPr>
            </a:lvl4pPr>
            <a:lvl5pPr marL="1543050" indent="-171450" eaLnBrk="0" hangingPunct="0">
              <a:defRPr>
                <a:solidFill>
                  <a:schemeClr val="tx1"/>
                </a:solidFill>
                <a:latin typeface="Arial" panose="020B0604020202020204" pitchFamily="34" charset="0"/>
              </a:defRPr>
            </a:lvl5pPr>
            <a:lvl6pPr marL="1885950" indent="-171450" eaLnBrk="0" fontAlgn="base" hangingPunct="0">
              <a:spcBef>
                <a:spcPct val="0"/>
              </a:spcBef>
              <a:spcAft>
                <a:spcPct val="0"/>
              </a:spcAft>
              <a:defRPr>
                <a:solidFill>
                  <a:schemeClr val="tx1"/>
                </a:solidFill>
                <a:latin typeface="Arial" panose="020B0604020202020204" pitchFamily="34" charset="0"/>
              </a:defRPr>
            </a:lvl6pPr>
            <a:lvl7pPr marL="2228850" indent="-171450" eaLnBrk="0" fontAlgn="base" hangingPunct="0">
              <a:spcBef>
                <a:spcPct val="0"/>
              </a:spcBef>
              <a:spcAft>
                <a:spcPct val="0"/>
              </a:spcAft>
              <a:defRPr>
                <a:solidFill>
                  <a:schemeClr val="tx1"/>
                </a:solidFill>
                <a:latin typeface="Arial" panose="020B0604020202020204" pitchFamily="34" charset="0"/>
              </a:defRPr>
            </a:lvl7pPr>
            <a:lvl8pPr marL="2571750" indent="-171450" eaLnBrk="0" fontAlgn="base" hangingPunct="0">
              <a:spcBef>
                <a:spcPct val="0"/>
              </a:spcBef>
              <a:spcAft>
                <a:spcPct val="0"/>
              </a:spcAft>
              <a:defRPr>
                <a:solidFill>
                  <a:schemeClr val="tx1"/>
                </a:solidFill>
                <a:latin typeface="Arial" panose="020B0604020202020204" pitchFamily="34" charset="0"/>
              </a:defRPr>
            </a:lvl8pPr>
            <a:lvl9pPr marL="2914650" indent="-17145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685800" rtl="0" eaLnBrk="1" fontAlgn="auto" latinLnBrk="0" hangingPunct="1">
              <a:lnSpc>
                <a:spcPct val="100000"/>
              </a:lnSpc>
              <a:spcBef>
                <a:spcPts val="0"/>
              </a:spcBef>
              <a:spcAft>
                <a:spcPts val="600"/>
              </a:spcAft>
              <a:buClrTx/>
              <a:buSzTx/>
              <a:buFontTx/>
              <a:buNone/>
              <a:tabLst/>
              <a:defRPr/>
            </a:pPr>
            <a:r>
              <a:rPr kumimoji="0" lang="en-US" altLang="en-US" sz="1000" b="1" i="0" u="none" strike="noStrike" kern="1200" cap="all" spc="200" normalizeH="0" baseline="0" noProof="0">
                <a:ln>
                  <a:noFill/>
                </a:ln>
                <a:solidFill>
                  <a:srgbClr val="DAE3E3"/>
                </a:solidFill>
                <a:effectLst/>
                <a:uLnTx/>
                <a:uFillTx/>
                <a:latin typeface="StoneSans" pitchFamily="34" charset="0"/>
                <a:ea typeface="+mn-ea"/>
                <a:cs typeface="+mn-cs"/>
              </a:rPr>
              <a:t>Making the Right Choice! </a:t>
            </a:r>
          </a:p>
        </p:txBody>
      </p:sp>
      <p:sp>
        <p:nvSpPr>
          <p:cNvPr id="12291" name="Slide Number Placeholder 4">
            <a:extLst>
              <a:ext uri="{FF2B5EF4-FFF2-40B4-BE49-F238E27FC236}">
                <a16:creationId xmlns:a16="http://schemas.microsoft.com/office/drawing/2014/main" id="{76644011-C852-BD4E-9BD0-22D342F22E9B}"/>
              </a:ext>
            </a:extLst>
          </p:cNvPr>
          <p:cNvSpPr>
            <a:spLocks noGrp="1"/>
          </p:cNvSpPr>
          <p:nvPr>
            <p:ph type="sldNum" sz="quarter" idx="11"/>
          </p:nvPr>
        </p:nvSpPr>
        <p:spPr>
          <a:noFill/>
        </p:spPr>
        <p:txBody>
          <a:bodyPr/>
          <a:lstStyle>
            <a:lvl1pPr eaLnBrk="0" hangingPunct="0">
              <a:defRPr>
                <a:solidFill>
                  <a:schemeClr val="tx1"/>
                </a:solidFill>
                <a:latin typeface="Arial" panose="020B0604020202020204" pitchFamily="34" charset="0"/>
              </a:defRPr>
            </a:lvl1pPr>
            <a:lvl2pPr marL="557213" indent="-214313" eaLnBrk="0" hangingPunct="0">
              <a:defRPr>
                <a:solidFill>
                  <a:schemeClr val="tx1"/>
                </a:solidFill>
                <a:latin typeface="Arial" panose="020B0604020202020204" pitchFamily="34" charset="0"/>
              </a:defRPr>
            </a:lvl2pPr>
            <a:lvl3pPr marL="857250" indent="-171450" eaLnBrk="0" hangingPunct="0">
              <a:defRPr>
                <a:solidFill>
                  <a:schemeClr val="tx1"/>
                </a:solidFill>
                <a:latin typeface="Arial" panose="020B0604020202020204" pitchFamily="34" charset="0"/>
              </a:defRPr>
            </a:lvl3pPr>
            <a:lvl4pPr marL="1200150" indent="-171450" eaLnBrk="0" hangingPunct="0">
              <a:defRPr>
                <a:solidFill>
                  <a:schemeClr val="tx1"/>
                </a:solidFill>
                <a:latin typeface="Arial" panose="020B0604020202020204" pitchFamily="34" charset="0"/>
              </a:defRPr>
            </a:lvl4pPr>
            <a:lvl5pPr marL="1543050" indent="-171450" eaLnBrk="0" hangingPunct="0">
              <a:defRPr>
                <a:solidFill>
                  <a:schemeClr val="tx1"/>
                </a:solidFill>
                <a:latin typeface="Arial" panose="020B0604020202020204" pitchFamily="34" charset="0"/>
              </a:defRPr>
            </a:lvl5pPr>
            <a:lvl6pPr marL="1885950" indent="-171450" eaLnBrk="0" fontAlgn="base" hangingPunct="0">
              <a:spcBef>
                <a:spcPct val="0"/>
              </a:spcBef>
              <a:spcAft>
                <a:spcPct val="0"/>
              </a:spcAft>
              <a:defRPr>
                <a:solidFill>
                  <a:schemeClr val="tx1"/>
                </a:solidFill>
                <a:latin typeface="Arial" panose="020B0604020202020204" pitchFamily="34" charset="0"/>
              </a:defRPr>
            </a:lvl6pPr>
            <a:lvl7pPr marL="2228850" indent="-171450" eaLnBrk="0" fontAlgn="base" hangingPunct="0">
              <a:spcBef>
                <a:spcPct val="0"/>
              </a:spcBef>
              <a:spcAft>
                <a:spcPct val="0"/>
              </a:spcAft>
              <a:defRPr>
                <a:solidFill>
                  <a:schemeClr val="tx1"/>
                </a:solidFill>
                <a:latin typeface="Arial" panose="020B0604020202020204" pitchFamily="34" charset="0"/>
              </a:defRPr>
            </a:lvl7pPr>
            <a:lvl8pPr marL="2571750" indent="-171450" eaLnBrk="0" fontAlgn="base" hangingPunct="0">
              <a:spcBef>
                <a:spcPct val="0"/>
              </a:spcBef>
              <a:spcAft>
                <a:spcPct val="0"/>
              </a:spcAft>
              <a:defRPr>
                <a:solidFill>
                  <a:schemeClr val="tx1"/>
                </a:solidFill>
                <a:latin typeface="Arial" panose="020B0604020202020204" pitchFamily="34" charset="0"/>
              </a:defRPr>
            </a:lvl8pPr>
            <a:lvl9pPr marL="2914650" indent="-171450"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685800" rtl="0" eaLnBrk="1" fontAlgn="auto" latinLnBrk="0" hangingPunct="1">
              <a:lnSpc>
                <a:spcPct val="100000"/>
              </a:lnSpc>
              <a:spcBef>
                <a:spcPts val="0"/>
              </a:spcBef>
              <a:spcAft>
                <a:spcPts val="600"/>
              </a:spcAft>
              <a:buClrTx/>
              <a:buSzTx/>
              <a:buFontTx/>
              <a:buNone/>
              <a:tabLst/>
              <a:defRPr/>
            </a:pPr>
            <a:fld id="{165D8364-45C9-684C-8230-FCF40FAB0EC0}" type="slidenum">
              <a:rPr kumimoji="0" lang="en-US" altLang="en-US" sz="1000" b="0" i="0" u="none" strike="noStrike" kern="1200" cap="all" spc="300" normalizeH="0" baseline="0" noProof="0" smtClean="0">
                <a:ln>
                  <a:noFill/>
                </a:ln>
                <a:solidFill>
                  <a:srgbClr val="ED8D28"/>
                </a:solidFill>
                <a:effectLst/>
                <a:uLnTx/>
                <a:uFillTx/>
                <a:latin typeface="Arial" panose="020B0604020202020204" pitchFamily="34" charset="0"/>
                <a:ea typeface="+mn-ea"/>
                <a:cs typeface="+mn-cs"/>
              </a:rPr>
              <a:pPr marL="0" marR="0" lvl="0" indent="0" algn="ctr" defTabSz="685800" rtl="0" eaLnBrk="1" fontAlgn="auto" latinLnBrk="0" hangingPunct="1">
                <a:lnSpc>
                  <a:spcPct val="100000"/>
                </a:lnSpc>
                <a:spcBef>
                  <a:spcPts val="0"/>
                </a:spcBef>
                <a:spcAft>
                  <a:spcPts val="600"/>
                </a:spcAft>
                <a:buClrTx/>
                <a:buSzTx/>
                <a:buFontTx/>
                <a:buNone/>
                <a:tabLst/>
                <a:defRPr/>
              </a:pPr>
              <a:t>8</a:t>
            </a:fld>
            <a:endParaRPr kumimoji="0" lang="en-US" altLang="en-US" sz="1000" b="0" i="0" u="none" strike="noStrike" kern="1200" cap="all" spc="300" normalizeH="0" baseline="0" noProof="0">
              <a:ln>
                <a:noFill/>
              </a:ln>
              <a:solidFill>
                <a:srgbClr val="ED8D28"/>
              </a:solidFill>
              <a:effectLst/>
              <a:uLnTx/>
              <a:uFillTx/>
              <a:latin typeface="Arial" panose="020B0604020202020204" pitchFamily="34" charset="0"/>
              <a:ea typeface="+mn-ea"/>
              <a:cs typeface="+mn-cs"/>
            </a:endParaRPr>
          </a:p>
        </p:txBody>
      </p:sp>
      <p:graphicFrame>
        <p:nvGraphicFramePr>
          <p:cNvPr id="12299" name="Rectangle 3">
            <a:extLst>
              <a:ext uri="{FF2B5EF4-FFF2-40B4-BE49-F238E27FC236}">
                <a16:creationId xmlns:a16="http://schemas.microsoft.com/office/drawing/2014/main" id="{3C387357-AC46-4E47-B939-A3DD24B81FDC}"/>
              </a:ext>
            </a:extLst>
          </p:cNvPr>
          <p:cNvGraphicFramePr/>
          <p:nvPr>
            <p:extLst>
              <p:ext uri="{D42A27DB-BD31-4B8C-83A1-F6EECF244321}">
                <p14:modId xmlns:p14="http://schemas.microsoft.com/office/powerpoint/2010/main" val="3437377808"/>
              </p:ext>
            </p:extLst>
          </p:nvPr>
        </p:nvGraphicFramePr>
        <p:xfrm>
          <a:off x="3736661" y="402997"/>
          <a:ext cx="5001594" cy="43335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52890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2301" name="Rectangle 79">
            <a:extLst>
              <a:ext uri="{FF2B5EF4-FFF2-40B4-BE49-F238E27FC236}">
                <a16:creationId xmlns:a16="http://schemas.microsoft.com/office/drawing/2014/main" id="{EEE96A74-B62B-4642-AB22-7776A5F48C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51435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Avenir Next LT Pro"/>
              <a:ea typeface="+mn-ea"/>
              <a:cs typeface="+mn-cs"/>
            </a:endParaRPr>
          </a:p>
        </p:txBody>
      </p:sp>
      <p:sp>
        <p:nvSpPr>
          <p:cNvPr id="12292" name="Rectangle 2">
            <a:extLst>
              <a:ext uri="{FF2B5EF4-FFF2-40B4-BE49-F238E27FC236}">
                <a16:creationId xmlns:a16="http://schemas.microsoft.com/office/drawing/2014/main" id="{6004B18D-45C5-9841-8007-2EB66F945165}"/>
              </a:ext>
            </a:extLst>
          </p:cNvPr>
          <p:cNvSpPr>
            <a:spLocks noGrp="1" noChangeArrowheads="1"/>
          </p:cNvSpPr>
          <p:nvPr>
            <p:ph type="title"/>
          </p:nvPr>
        </p:nvSpPr>
        <p:spPr>
          <a:xfrm>
            <a:off x="590568" y="998289"/>
            <a:ext cx="2143089" cy="3142916"/>
          </a:xfrm>
          <a:ln>
            <a:solidFill>
              <a:schemeClr val="tx1"/>
            </a:solidFill>
          </a:ln>
        </p:spPr>
        <p:txBody>
          <a:bodyPr anchor="t">
            <a:noAutofit/>
          </a:bodyPr>
          <a:lstStyle/>
          <a:p>
            <a:pPr algn="ctr"/>
            <a:r>
              <a:rPr lang="en-US" altLang="en-US" sz="2400" dirty="0">
                <a:latin typeface="+mn-lt"/>
              </a:rPr>
              <a:t>The ethical action that best protects and respects the moral rights of those affected</a:t>
            </a:r>
          </a:p>
        </p:txBody>
      </p:sp>
      <p:cxnSp>
        <p:nvCxnSpPr>
          <p:cNvPr id="12302" name="Straight Connector 81">
            <a:extLst>
              <a:ext uri="{FF2B5EF4-FFF2-40B4-BE49-F238E27FC236}">
                <a16:creationId xmlns:a16="http://schemas.microsoft.com/office/drawing/2014/main" id="{9B4757C4-228A-47E5-94C8-058312AB27F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324225" y="405000"/>
            <a:ext cx="0" cy="4333500"/>
          </a:xfrm>
          <a:prstGeom prst="line">
            <a:avLst/>
          </a:prstGeom>
          <a:ln w="12700">
            <a:solidFill>
              <a:srgbClr val="FFFFFF"/>
            </a:solidFill>
          </a:ln>
        </p:spPr>
        <p:style>
          <a:lnRef idx="1">
            <a:schemeClr val="accent1"/>
          </a:lnRef>
          <a:fillRef idx="0">
            <a:schemeClr val="accent1"/>
          </a:fillRef>
          <a:effectRef idx="0">
            <a:schemeClr val="accent1"/>
          </a:effectRef>
          <a:fontRef idx="minor">
            <a:schemeClr val="tx1"/>
          </a:fontRef>
        </p:style>
      </p:cxnSp>
      <p:sp>
        <p:nvSpPr>
          <p:cNvPr id="12290" name="Footer Placeholder 3">
            <a:extLst>
              <a:ext uri="{FF2B5EF4-FFF2-40B4-BE49-F238E27FC236}">
                <a16:creationId xmlns:a16="http://schemas.microsoft.com/office/drawing/2014/main" id="{494EB07B-05C0-8544-8146-35FF15D20410}"/>
              </a:ext>
            </a:extLst>
          </p:cNvPr>
          <p:cNvSpPr>
            <a:spLocks noGrp="1"/>
          </p:cNvSpPr>
          <p:nvPr>
            <p:ph type="ftr" sz="quarter" idx="10"/>
          </p:nvPr>
        </p:nvSpPr>
        <p:spPr>
          <a:noFill/>
        </p:spPr>
        <p:txBody>
          <a:bodyPr/>
          <a:lstStyle>
            <a:lvl1pPr eaLnBrk="0" hangingPunct="0">
              <a:defRPr>
                <a:solidFill>
                  <a:schemeClr val="tx1"/>
                </a:solidFill>
                <a:latin typeface="Arial" panose="020B0604020202020204" pitchFamily="34" charset="0"/>
              </a:defRPr>
            </a:lvl1pPr>
            <a:lvl2pPr marL="557213" indent="-214313" eaLnBrk="0" hangingPunct="0">
              <a:defRPr>
                <a:solidFill>
                  <a:schemeClr val="tx1"/>
                </a:solidFill>
                <a:latin typeface="Arial" panose="020B0604020202020204" pitchFamily="34" charset="0"/>
              </a:defRPr>
            </a:lvl2pPr>
            <a:lvl3pPr marL="857250" indent="-171450" eaLnBrk="0" hangingPunct="0">
              <a:defRPr>
                <a:solidFill>
                  <a:schemeClr val="tx1"/>
                </a:solidFill>
                <a:latin typeface="Arial" panose="020B0604020202020204" pitchFamily="34" charset="0"/>
              </a:defRPr>
            </a:lvl3pPr>
            <a:lvl4pPr marL="1200150" indent="-171450" eaLnBrk="0" hangingPunct="0">
              <a:defRPr>
                <a:solidFill>
                  <a:schemeClr val="tx1"/>
                </a:solidFill>
                <a:latin typeface="Arial" panose="020B0604020202020204" pitchFamily="34" charset="0"/>
              </a:defRPr>
            </a:lvl4pPr>
            <a:lvl5pPr marL="1543050" indent="-171450" eaLnBrk="0" hangingPunct="0">
              <a:defRPr>
                <a:solidFill>
                  <a:schemeClr val="tx1"/>
                </a:solidFill>
                <a:latin typeface="Arial" panose="020B0604020202020204" pitchFamily="34" charset="0"/>
              </a:defRPr>
            </a:lvl5pPr>
            <a:lvl6pPr marL="1885950" indent="-171450" eaLnBrk="0" fontAlgn="base" hangingPunct="0">
              <a:spcBef>
                <a:spcPct val="0"/>
              </a:spcBef>
              <a:spcAft>
                <a:spcPct val="0"/>
              </a:spcAft>
              <a:defRPr>
                <a:solidFill>
                  <a:schemeClr val="tx1"/>
                </a:solidFill>
                <a:latin typeface="Arial" panose="020B0604020202020204" pitchFamily="34" charset="0"/>
              </a:defRPr>
            </a:lvl6pPr>
            <a:lvl7pPr marL="2228850" indent="-171450" eaLnBrk="0" fontAlgn="base" hangingPunct="0">
              <a:spcBef>
                <a:spcPct val="0"/>
              </a:spcBef>
              <a:spcAft>
                <a:spcPct val="0"/>
              </a:spcAft>
              <a:defRPr>
                <a:solidFill>
                  <a:schemeClr val="tx1"/>
                </a:solidFill>
                <a:latin typeface="Arial" panose="020B0604020202020204" pitchFamily="34" charset="0"/>
              </a:defRPr>
            </a:lvl7pPr>
            <a:lvl8pPr marL="2571750" indent="-171450" eaLnBrk="0" fontAlgn="base" hangingPunct="0">
              <a:spcBef>
                <a:spcPct val="0"/>
              </a:spcBef>
              <a:spcAft>
                <a:spcPct val="0"/>
              </a:spcAft>
              <a:defRPr>
                <a:solidFill>
                  <a:schemeClr val="tx1"/>
                </a:solidFill>
                <a:latin typeface="Arial" panose="020B0604020202020204" pitchFamily="34" charset="0"/>
              </a:defRPr>
            </a:lvl8pPr>
            <a:lvl9pPr marL="2914650" indent="-17145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685800" rtl="0" eaLnBrk="1" fontAlgn="auto" latinLnBrk="0" hangingPunct="1">
              <a:lnSpc>
                <a:spcPct val="100000"/>
              </a:lnSpc>
              <a:spcBef>
                <a:spcPts val="0"/>
              </a:spcBef>
              <a:spcAft>
                <a:spcPts val="600"/>
              </a:spcAft>
              <a:buClrTx/>
              <a:buSzTx/>
              <a:buFontTx/>
              <a:buNone/>
              <a:tabLst/>
              <a:defRPr/>
            </a:pPr>
            <a:r>
              <a:rPr kumimoji="0" lang="en-US" altLang="en-US" sz="1000" b="1" i="0" u="none" strike="noStrike" kern="1200" cap="all" spc="200" normalizeH="0" baseline="0" noProof="0">
                <a:ln>
                  <a:noFill/>
                </a:ln>
                <a:solidFill>
                  <a:srgbClr val="DAE3E3"/>
                </a:solidFill>
                <a:effectLst/>
                <a:uLnTx/>
                <a:uFillTx/>
                <a:latin typeface="StoneSans" pitchFamily="34" charset="0"/>
                <a:ea typeface="+mn-ea"/>
                <a:cs typeface="+mn-cs"/>
              </a:rPr>
              <a:t>Making the Right Choice! </a:t>
            </a:r>
          </a:p>
        </p:txBody>
      </p:sp>
      <p:sp>
        <p:nvSpPr>
          <p:cNvPr id="12291" name="Slide Number Placeholder 4">
            <a:extLst>
              <a:ext uri="{FF2B5EF4-FFF2-40B4-BE49-F238E27FC236}">
                <a16:creationId xmlns:a16="http://schemas.microsoft.com/office/drawing/2014/main" id="{76644011-C852-BD4E-9BD0-22D342F22E9B}"/>
              </a:ext>
            </a:extLst>
          </p:cNvPr>
          <p:cNvSpPr>
            <a:spLocks noGrp="1"/>
          </p:cNvSpPr>
          <p:nvPr>
            <p:ph type="sldNum" sz="quarter" idx="11"/>
          </p:nvPr>
        </p:nvSpPr>
        <p:spPr>
          <a:noFill/>
        </p:spPr>
        <p:txBody>
          <a:bodyPr/>
          <a:lstStyle>
            <a:lvl1pPr eaLnBrk="0" hangingPunct="0">
              <a:defRPr>
                <a:solidFill>
                  <a:schemeClr val="tx1"/>
                </a:solidFill>
                <a:latin typeface="Arial" panose="020B0604020202020204" pitchFamily="34" charset="0"/>
              </a:defRPr>
            </a:lvl1pPr>
            <a:lvl2pPr marL="557213" indent="-214313" eaLnBrk="0" hangingPunct="0">
              <a:defRPr>
                <a:solidFill>
                  <a:schemeClr val="tx1"/>
                </a:solidFill>
                <a:latin typeface="Arial" panose="020B0604020202020204" pitchFamily="34" charset="0"/>
              </a:defRPr>
            </a:lvl2pPr>
            <a:lvl3pPr marL="857250" indent="-171450" eaLnBrk="0" hangingPunct="0">
              <a:defRPr>
                <a:solidFill>
                  <a:schemeClr val="tx1"/>
                </a:solidFill>
                <a:latin typeface="Arial" panose="020B0604020202020204" pitchFamily="34" charset="0"/>
              </a:defRPr>
            </a:lvl3pPr>
            <a:lvl4pPr marL="1200150" indent="-171450" eaLnBrk="0" hangingPunct="0">
              <a:defRPr>
                <a:solidFill>
                  <a:schemeClr val="tx1"/>
                </a:solidFill>
                <a:latin typeface="Arial" panose="020B0604020202020204" pitchFamily="34" charset="0"/>
              </a:defRPr>
            </a:lvl4pPr>
            <a:lvl5pPr marL="1543050" indent="-171450" eaLnBrk="0" hangingPunct="0">
              <a:defRPr>
                <a:solidFill>
                  <a:schemeClr val="tx1"/>
                </a:solidFill>
                <a:latin typeface="Arial" panose="020B0604020202020204" pitchFamily="34" charset="0"/>
              </a:defRPr>
            </a:lvl5pPr>
            <a:lvl6pPr marL="1885950" indent="-171450" eaLnBrk="0" fontAlgn="base" hangingPunct="0">
              <a:spcBef>
                <a:spcPct val="0"/>
              </a:spcBef>
              <a:spcAft>
                <a:spcPct val="0"/>
              </a:spcAft>
              <a:defRPr>
                <a:solidFill>
                  <a:schemeClr val="tx1"/>
                </a:solidFill>
                <a:latin typeface="Arial" panose="020B0604020202020204" pitchFamily="34" charset="0"/>
              </a:defRPr>
            </a:lvl6pPr>
            <a:lvl7pPr marL="2228850" indent="-171450" eaLnBrk="0" fontAlgn="base" hangingPunct="0">
              <a:spcBef>
                <a:spcPct val="0"/>
              </a:spcBef>
              <a:spcAft>
                <a:spcPct val="0"/>
              </a:spcAft>
              <a:defRPr>
                <a:solidFill>
                  <a:schemeClr val="tx1"/>
                </a:solidFill>
                <a:latin typeface="Arial" panose="020B0604020202020204" pitchFamily="34" charset="0"/>
              </a:defRPr>
            </a:lvl7pPr>
            <a:lvl8pPr marL="2571750" indent="-171450" eaLnBrk="0" fontAlgn="base" hangingPunct="0">
              <a:spcBef>
                <a:spcPct val="0"/>
              </a:spcBef>
              <a:spcAft>
                <a:spcPct val="0"/>
              </a:spcAft>
              <a:defRPr>
                <a:solidFill>
                  <a:schemeClr val="tx1"/>
                </a:solidFill>
                <a:latin typeface="Arial" panose="020B0604020202020204" pitchFamily="34" charset="0"/>
              </a:defRPr>
            </a:lvl8pPr>
            <a:lvl9pPr marL="2914650" indent="-171450"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685800" rtl="0" eaLnBrk="1" fontAlgn="auto" latinLnBrk="0" hangingPunct="1">
              <a:lnSpc>
                <a:spcPct val="100000"/>
              </a:lnSpc>
              <a:spcBef>
                <a:spcPts val="0"/>
              </a:spcBef>
              <a:spcAft>
                <a:spcPts val="600"/>
              </a:spcAft>
              <a:buClrTx/>
              <a:buSzTx/>
              <a:buFontTx/>
              <a:buNone/>
              <a:tabLst/>
              <a:defRPr/>
            </a:pPr>
            <a:fld id="{165D8364-45C9-684C-8230-FCF40FAB0EC0}" type="slidenum">
              <a:rPr kumimoji="0" lang="en-US" altLang="en-US" sz="1000" b="0" i="0" u="none" strike="noStrike" kern="1200" cap="all" spc="300" normalizeH="0" baseline="0" noProof="0" smtClean="0">
                <a:ln>
                  <a:noFill/>
                </a:ln>
                <a:solidFill>
                  <a:srgbClr val="ED8D28"/>
                </a:solidFill>
                <a:effectLst/>
                <a:uLnTx/>
                <a:uFillTx/>
                <a:latin typeface="Arial" panose="020B0604020202020204" pitchFamily="34" charset="0"/>
                <a:ea typeface="+mn-ea"/>
                <a:cs typeface="+mn-cs"/>
              </a:rPr>
              <a:pPr marL="0" marR="0" lvl="0" indent="0" algn="ctr" defTabSz="685800" rtl="0" eaLnBrk="1" fontAlgn="auto" latinLnBrk="0" hangingPunct="1">
                <a:lnSpc>
                  <a:spcPct val="100000"/>
                </a:lnSpc>
                <a:spcBef>
                  <a:spcPts val="0"/>
                </a:spcBef>
                <a:spcAft>
                  <a:spcPts val="600"/>
                </a:spcAft>
                <a:buClrTx/>
                <a:buSzTx/>
                <a:buFontTx/>
                <a:buNone/>
                <a:tabLst/>
                <a:defRPr/>
              </a:pPr>
              <a:t>9</a:t>
            </a:fld>
            <a:endParaRPr kumimoji="0" lang="en-US" altLang="en-US" sz="1000" b="0" i="0" u="none" strike="noStrike" kern="1200" cap="all" spc="300" normalizeH="0" baseline="0" noProof="0">
              <a:ln>
                <a:noFill/>
              </a:ln>
              <a:solidFill>
                <a:srgbClr val="ED8D28"/>
              </a:solidFill>
              <a:effectLst/>
              <a:uLnTx/>
              <a:uFillTx/>
              <a:latin typeface="Arial" panose="020B0604020202020204" pitchFamily="34" charset="0"/>
              <a:ea typeface="+mn-ea"/>
              <a:cs typeface="+mn-cs"/>
            </a:endParaRPr>
          </a:p>
        </p:txBody>
      </p:sp>
      <p:graphicFrame>
        <p:nvGraphicFramePr>
          <p:cNvPr id="12299" name="Rectangle 3">
            <a:extLst>
              <a:ext uri="{FF2B5EF4-FFF2-40B4-BE49-F238E27FC236}">
                <a16:creationId xmlns:a16="http://schemas.microsoft.com/office/drawing/2014/main" id="{3C387357-AC46-4E47-B939-A3DD24B81FDC}"/>
              </a:ext>
            </a:extLst>
          </p:cNvPr>
          <p:cNvGraphicFramePr/>
          <p:nvPr>
            <p:extLst>
              <p:ext uri="{D42A27DB-BD31-4B8C-83A1-F6EECF244321}">
                <p14:modId xmlns:p14="http://schemas.microsoft.com/office/powerpoint/2010/main" val="2023045687"/>
              </p:ext>
            </p:extLst>
          </p:nvPr>
        </p:nvGraphicFramePr>
        <p:xfrm>
          <a:off x="3736661" y="402997"/>
          <a:ext cx="5001594" cy="43335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82021098"/>
      </p:ext>
    </p:extLst>
  </p:cSld>
  <p:clrMapOvr>
    <a:masterClrMapping/>
  </p:clrMapOvr>
</p:sld>
</file>

<file path=ppt/theme/theme1.xml><?xml version="1.0" encoding="utf-8"?>
<a:theme xmlns:a="http://schemas.openxmlformats.org/drawingml/2006/main" name="FrostyVTI">
  <a:themeElements>
    <a:clrScheme name="Frosty">
      <a:dk1>
        <a:sysClr val="windowText" lastClr="000000"/>
      </a:dk1>
      <a:lt1>
        <a:sysClr val="window" lastClr="FFFFFF"/>
      </a:lt1>
      <a:dk2>
        <a:srgbClr val="0B2827"/>
      </a:dk2>
      <a:lt2>
        <a:srgbClr val="DAE3E3"/>
      </a:lt2>
      <a:accent1>
        <a:srgbClr val="767E37"/>
      </a:accent1>
      <a:accent2>
        <a:srgbClr val="B495C2"/>
      </a:accent2>
      <a:accent3>
        <a:srgbClr val="8FA3A3"/>
      </a:accent3>
      <a:accent4>
        <a:srgbClr val="CE7F01"/>
      </a:accent4>
      <a:accent5>
        <a:srgbClr val="D15A29"/>
      </a:accent5>
      <a:accent6>
        <a:srgbClr val="B88470"/>
      </a:accent6>
      <a:hlink>
        <a:srgbClr val="B57001"/>
      </a:hlink>
      <a:folHlink>
        <a:srgbClr val="996209"/>
      </a:folHlink>
    </a:clrScheme>
    <a:fontScheme name="Frosted Leaf">
      <a:majorFont>
        <a:latin typeface="Goudy Old Style"/>
        <a:ea typeface=""/>
        <a:cs typeface=""/>
      </a:majorFont>
      <a:minorFont>
        <a:latin typeface="Avenir Next LT Pro"/>
        <a:ea typeface=""/>
        <a:cs typeface=""/>
      </a:minorFont>
    </a:fontScheme>
    <a:fmtScheme name="Subtle Solids">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FrostyVTI" id="{DD283BC3-E0B6-4E4B-91CF-F0F54D51BB21}" vid="{3EE220F7-F497-4893-BE1F-7BB1D607421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24105</TotalTime>
  <Words>1216</Words>
  <Application>Microsoft Office PowerPoint</Application>
  <PresentationFormat>On-screen Show (16:9)</PresentationFormat>
  <Paragraphs>193</Paragraphs>
  <Slides>31</Slides>
  <Notes>2</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31</vt:i4>
      </vt:variant>
    </vt:vector>
  </HeadingPairs>
  <TitlesOfParts>
    <vt:vector size="40" baseType="lpstr">
      <vt:lpstr>Arial</vt:lpstr>
      <vt:lpstr>Avenir Next LT Pro</vt:lpstr>
      <vt:lpstr>Calibri</vt:lpstr>
      <vt:lpstr>Georgia</vt:lpstr>
      <vt:lpstr>Goudy Old Style</vt:lpstr>
      <vt:lpstr>StoneSans</vt:lpstr>
      <vt:lpstr>Times</vt:lpstr>
      <vt:lpstr>Wingdings</vt:lpstr>
      <vt:lpstr>FrostyVTI</vt:lpstr>
      <vt:lpstr>Ethics, Empathy and Integrity</vt:lpstr>
      <vt:lpstr>PowerPoint Presentation</vt:lpstr>
      <vt:lpstr>PowerPoint Presentation</vt:lpstr>
      <vt:lpstr>PowerPoint Presentation</vt:lpstr>
      <vt:lpstr>PowerPoint Presentation</vt:lpstr>
      <vt:lpstr>Ethics is not… </vt:lpstr>
      <vt:lpstr>Five Sources of  Ethical Standards</vt:lpstr>
      <vt:lpstr>The ethical action that  produces the most good  or does the least harm</vt:lpstr>
      <vt:lpstr>The ethical action that best protects and respects the moral rights of those affected</vt:lpstr>
      <vt:lpstr>The ethical action that treats all human beings equally, or if unequally, then fairly based on some defensible standard</vt:lpstr>
      <vt:lpstr>The ethical action that contributes to the good of the community</vt:lpstr>
      <vt:lpstr>The ethical action that is consistent with certain ideal virtues</vt:lpstr>
      <vt:lpstr>PowerPoint Presentation</vt:lpstr>
      <vt:lpstr>A Framework for  Thinking and Acting Ethically</vt:lpstr>
      <vt:lpstr>Ethical Judgment Traps</vt:lpstr>
      <vt:lpstr>Scripts</vt:lpstr>
      <vt:lpstr>Busyness and Distraction</vt:lpstr>
      <vt:lpstr>Moral Exclusion</vt:lpstr>
      <vt:lpstr>Ethical Judgment Pressure Points</vt:lpstr>
      <vt:lpstr>7 Signs of Ethical Collapse</vt:lpstr>
      <vt:lpstr>Impact of Ethical Collapse</vt:lpstr>
      <vt:lpstr>PowerPoint Presentation</vt:lpstr>
      <vt:lpstr>PowerPoint Presentation</vt:lpstr>
      <vt:lpstr>Responsibility of Leaders</vt:lpstr>
      <vt:lpstr>Responsibility of Leaders</vt:lpstr>
      <vt:lpstr>Shared Values  General Conference of Seventh-day Adventists</vt:lpstr>
      <vt:lpstr>PowerPoint Presentation</vt:lpstr>
      <vt:lpstr>PowerPoint Presentation</vt:lpstr>
      <vt:lpstr>PowerPoint Presentation</vt:lpstr>
      <vt:lpstr>PowerPoint Presentation</vt:lpstr>
      <vt:lpstr>Ethics, Empathy and Integrity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God Provides in the Tithing System</dc:title>
  <dc:creator>Paul H Douglas</dc:creator>
  <cp:lastModifiedBy>Missah, Ellen S.</cp:lastModifiedBy>
  <cp:revision>55</cp:revision>
  <cp:lastPrinted>2021-08-11T16:12:21Z</cp:lastPrinted>
  <dcterms:created xsi:type="dcterms:W3CDTF">2021-07-27T02:44:15Z</dcterms:created>
  <dcterms:modified xsi:type="dcterms:W3CDTF">2024-03-13T21:34:43Z</dcterms:modified>
</cp:coreProperties>
</file>