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75"/>
  </p:normalViewPr>
  <p:slideViewPr>
    <p:cSldViewPr snapToGrid="0">
      <p:cViewPr varScale="1">
        <p:scale>
          <a:sx n="153" d="100"/>
          <a:sy n="153" d="100"/>
        </p:scale>
        <p:origin x="280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CFD80-FB5E-7844-A02E-22863650412B}" type="datetimeFigureOut">
              <a:rPr lang="en-US" smtClean="0"/>
              <a:t>3/13/2024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F2A270-D183-304B-B622-8976A5B6F76E}" type="slidenum">
              <a:rPr lang="en-US" smtClean="0"/>
              <a:t>‹#›</a:t>
            </a:fld>
            <a:endParaRPr lang="en-US"/>
          </a:p>
        </p:txBody>
      </p:sp>
    </p:spTree>
    <p:extLst>
      <p:ext uri="{BB962C8B-B14F-4D97-AF65-F5344CB8AC3E}">
        <p14:creationId xmlns:p14="http://schemas.microsoft.com/office/powerpoint/2010/main" val="392448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F2A270-D183-304B-B622-8976A5B6F76E}" type="slidenum">
              <a:rPr lang="en-US" smtClean="0"/>
              <a:t>3</a:t>
            </a:fld>
            <a:endParaRPr lang="en-US"/>
          </a:p>
        </p:txBody>
      </p:sp>
    </p:spTree>
    <p:extLst>
      <p:ext uri="{BB962C8B-B14F-4D97-AF65-F5344CB8AC3E}">
        <p14:creationId xmlns:p14="http://schemas.microsoft.com/office/powerpoint/2010/main" val="3987767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847D-1CF6-46BA-B46B-48BED0604A28}"/>
              </a:ext>
            </a:extLst>
          </p:cNvPr>
          <p:cNvSpPr>
            <a:spLocks noGrp="1"/>
          </p:cNvSpPr>
          <p:nvPr>
            <p:ph type="ctrTitle"/>
          </p:nvPr>
        </p:nvSpPr>
        <p:spPr>
          <a:xfrm>
            <a:off x="1524000" y="1122363"/>
            <a:ext cx="9144000" cy="2387600"/>
          </a:xfrm>
        </p:spPr>
        <p:txBody>
          <a:bodyPr anchor="b"/>
          <a:lstStyle>
            <a:lvl1pPr algn="ctr">
              <a:defRPr sz="6000" b="1" cap="all" spc="1500" baseline="0">
                <a:latin typeface="+mj-lt"/>
                <a:ea typeface="Source Sans Pro SemiBold" panose="020B0603030403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7FB4F5A5-C931-4A4C-B6B1-EF4C95965BFF}"/>
              </a:ext>
            </a:extLst>
          </p:cNvPr>
          <p:cNvSpPr>
            <a:spLocks noGrp="1"/>
          </p:cNvSpPr>
          <p:nvPr>
            <p:ph type="subTitle" idx="1"/>
          </p:nvPr>
        </p:nvSpPr>
        <p:spPr>
          <a:xfrm>
            <a:off x="1524000" y="3602038"/>
            <a:ext cx="9144000" cy="1655762"/>
          </a:xfrm>
        </p:spPr>
        <p:txBody>
          <a:bodyPr/>
          <a:lstStyle>
            <a:lvl1pPr marL="0" indent="0" algn="ctr">
              <a:buNone/>
              <a:defRPr sz="2400" cap="all" spc="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grpSp>
        <p:nvGrpSpPr>
          <p:cNvPr id="7" name="Graphic 185">
            <a:extLst>
              <a:ext uri="{FF2B5EF4-FFF2-40B4-BE49-F238E27FC236}">
                <a16:creationId xmlns:a16="http://schemas.microsoft.com/office/drawing/2014/main" id="{8A351602-3772-4279-B0D3-A523F6F6EAB3}"/>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A5AAAA75-5FFB-4C07-AD4A-3146773E6CDD}"/>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479895E-3847-44BB-8404-28F14219FB7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0E02F68-8149-4236-8D9F-6B550F78B93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56FCAAB-F073-4561-A484-42C7DD10DC26}"/>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CF8DB94-87A3-43E9-9BBB-301CFF0FB05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35DE4AEC-B6E4-439C-B716-EBE3D4D1DC76}"/>
              </a:ext>
            </a:extLst>
          </p:cNvPr>
          <p:cNvSpPr>
            <a:spLocks noGrp="1"/>
          </p:cNvSpPr>
          <p:nvPr>
            <p:ph type="dt" sz="half" idx="10"/>
          </p:nvPr>
        </p:nvSpPr>
        <p:spPr/>
        <p:txBody>
          <a:bodyPr/>
          <a:lstStyle/>
          <a:p>
            <a:fld id="{D6D0F569-AC90-44EB-9EF4-4E5C2F5D823C}" type="datetime1">
              <a:rPr lang="en-US" smtClean="0"/>
              <a:t>3/13/2024</a:t>
            </a:fld>
            <a:endParaRPr lang="en-US" dirty="0"/>
          </a:p>
        </p:txBody>
      </p:sp>
      <p:sp>
        <p:nvSpPr>
          <p:cNvPr id="5" name="Footer Placeholder 4">
            <a:extLst>
              <a:ext uri="{FF2B5EF4-FFF2-40B4-BE49-F238E27FC236}">
                <a16:creationId xmlns:a16="http://schemas.microsoft.com/office/drawing/2014/main" id="{F478BC18-102E-45BF-8FEA-801E9C59D14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FAA8BF5F-B1F8-461F-9B3D-7D50D02423E7}"/>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7D6BF779-0B8C-4CC2-9268-9506AD0C5331}"/>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92153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A871-D377-4EC0-9ACF-86842F01E1D0}"/>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F3D53202-92A9-45A3-B812-777DB9578B44}"/>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aphic 185">
            <a:extLst>
              <a:ext uri="{FF2B5EF4-FFF2-40B4-BE49-F238E27FC236}">
                <a16:creationId xmlns:a16="http://schemas.microsoft.com/office/drawing/2014/main" id="{7196FB0C-3A9D-4892-90C9-21F3459AAD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16938C96-CF0F-4B69-A695-913F11BFC6F0}"/>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3CA7E6BB-6B60-4BF5-9D3E-A3FE782EF5B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F693EDA-57B3-4AEB-863B-B198C2A5A8E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B3A04A96-045F-4B6E-AEEE-11A2FA01B4F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FB357DC-5AD3-44F4-879B-5AD6B18AC36F}"/>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A2CA47F-83AD-4BE3-AC2F-6C17883F78C7}"/>
              </a:ext>
            </a:extLst>
          </p:cNvPr>
          <p:cNvSpPr>
            <a:spLocks noGrp="1"/>
          </p:cNvSpPr>
          <p:nvPr>
            <p:ph type="dt" sz="half" idx="10"/>
          </p:nvPr>
        </p:nvSpPr>
        <p:spPr/>
        <p:txBody>
          <a:bodyPr/>
          <a:lstStyle/>
          <a:p>
            <a:fld id="{46BA7D41-E8B7-4A0B-B861-3EC4AE88917D}" type="datetime1">
              <a:rPr lang="en-US" smtClean="0"/>
              <a:t>3/13/2024</a:t>
            </a:fld>
            <a:endParaRPr lang="en-US" dirty="0"/>
          </a:p>
        </p:txBody>
      </p:sp>
      <p:sp>
        <p:nvSpPr>
          <p:cNvPr id="5" name="Footer Placeholder 4">
            <a:extLst>
              <a:ext uri="{FF2B5EF4-FFF2-40B4-BE49-F238E27FC236}">
                <a16:creationId xmlns:a16="http://schemas.microsoft.com/office/drawing/2014/main" id="{21118A72-3200-4597-A9C5-0D9ECFF3E8C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D70055A-71D4-49B4-8A8F-19AFDB84E958}"/>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0B0E5D27-C447-432F-982D-B60FDD6F34A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152524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C59DBB-9256-464D-8A6A-8BDA71541D6A}"/>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6A25E310-E6CB-4838-8E9B-B288DA552776}"/>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aphic 185">
            <a:extLst>
              <a:ext uri="{FF2B5EF4-FFF2-40B4-BE49-F238E27FC236}">
                <a16:creationId xmlns:a16="http://schemas.microsoft.com/office/drawing/2014/main" id="{BCF412A8-E798-47AD-ABD9-98D76A55D30B}"/>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E70160C5-475D-401A-AEE2-2C04E99A1518}"/>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07CC7CE9-9C7F-49C2-8609-47BF523390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26FD5F1-978C-45AF-9086-D5DBE1F01681}"/>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873AB1C-723A-4FB4-9B23-65BAF507483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1DE5510-5094-4FA4-96E5-AD4841D1C38A}"/>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7CE2202-679F-48B0-B2DD-F6F54711224B}"/>
              </a:ext>
            </a:extLst>
          </p:cNvPr>
          <p:cNvSpPr>
            <a:spLocks noGrp="1"/>
          </p:cNvSpPr>
          <p:nvPr>
            <p:ph type="dt" sz="half" idx="10"/>
          </p:nvPr>
        </p:nvSpPr>
        <p:spPr/>
        <p:txBody>
          <a:bodyPr/>
          <a:lstStyle/>
          <a:p>
            <a:fld id="{A7C34823-0B19-4B4E-A643-7A3B0A3D24D6}" type="datetime1">
              <a:rPr lang="en-US" smtClean="0"/>
              <a:t>3/13/2024</a:t>
            </a:fld>
            <a:endParaRPr lang="en-US" dirty="0"/>
          </a:p>
        </p:txBody>
      </p:sp>
      <p:sp>
        <p:nvSpPr>
          <p:cNvPr id="5" name="Footer Placeholder 4">
            <a:extLst>
              <a:ext uri="{FF2B5EF4-FFF2-40B4-BE49-F238E27FC236}">
                <a16:creationId xmlns:a16="http://schemas.microsoft.com/office/drawing/2014/main" id="{D07BC83D-E4C0-49E1-ADA1-1AF403984BD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31BF211E-B2EA-4CDC-9E84-B6898394921B}"/>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FE2F5FD-5D31-4C1D-82F8-93624C7B0A3C}"/>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813348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8500-1605-41EA-A15F-9B79DF7E405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9B14AC8-25A5-4D7F-BF23-CB20AA2ECF50}"/>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aphic 185">
            <a:extLst>
              <a:ext uri="{FF2B5EF4-FFF2-40B4-BE49-F238E27FC236}">
                <a16:creationId xmlns:a16="http://schemas.microsoft.com/office/drawing/2014/main" id="{8997F1B7-1EE7-4EA5-A5A4-866F9A810C9F}"/>
              </a:ext>
              <a:ext uri="{C183D7F6-B498-43B3-948B-1728B52AA6E4}">
                <adec:decorative xmlns:adec="http://schemas.microsoft.com/office/drawing/2017/decorative" val="1"/>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5E13483-2FB6-4753-8402-06FDC3498E0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88F0DF22-F640-4002-B783-DF1C6A9473F6}"/>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C2787B8-7984-4332-B611-D3D3DE898FE0}"/>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AF3646C-B3D7-4F57-8FD2-CD93CEB39214}"/>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65FA7DA-93A0-43A4-834C-0F1BB9806A8C}"/>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21995D22-0146-4DE2-9E78-4C00333D499A}"/>
              </a:ext>
            </a:extLst>
          </p:cNvPr>
          <p:cNvSpPr>
            <a:spLocks noGrp="1"/>
          </p:cNvSpPr>
          <p:nvPr>
            <p:ph type="dt" sz="half" idx="10"/>
          </p:nvPr>
        </p:nvSpPr>
        <p:spPr/>
        <p:txBody>
          <a:bodyPr/>
          <a:lstStyle/>
          <a:p>
            <a:fld id="{8C2D79EF-17C8-45D8-9866-DAF5723FC604}" type="datetime1">
              <a:rPr lang="en-US" smtClean="0"/>
              <a:t>3/13/2024</a:t>
            </a:fld>
            <a:endParaRPr lang="en-US" dirty="0"/>
          </a:p>
        </p:txBody>
      </p:sp>
      <p:sp>
        <p:nvSpPr>
          <p:cNvPr id="5" name="Footer Placeholder 4">
            <a:extLst>
              <a:ext uri="{FF2B5EF4-FFF2-40B4-BE49-F238E27FC236}">
                <a16:creationId xmlns:a16="http://schemas.microsoft.com/office/drawing/2014/main" id="{6459717A-A1FE-485D-AFFF-2C7026C710A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76DB88B-64CF-4100-8F07-D191DD7939F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04332FF-8349-42A5-B5C8-5EE3825CE25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512597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FE6C-EBF1-47DE-8468-E7125172B735}"/>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4104992-D139-48DC-BCCE-D71EA23CA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grpSp>
        <p:nvGrpSpPr>
          <p:cNvPr id="7" name="Graphic 185">
            <a:extLst>
              <a:ext uri="{FF2B5EF4-FFF2-40B4-BE49-F238E27FC236}">
                <a16:creationId xmlns:a16="http://schemas.microsoft.com/office/drawing/2014/main" id="{A8C5E768-0E62-4DE7-A0AF-93121DA843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6402845F-9E8A-41E1-B051-1AAA46C997A2}"/>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AA45C410-5FD0-4339-A3BC-A865DE4190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C7B0B703-8BA8-483C-A433-C44C809687DE}"/>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ECCFA03D-B879-419B-88B9-F4F3645C8AF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6B0260A-6B2D-4F54-8614-60BC3103E166}"/>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751AB8F6-0796-47E9-B1D4-760B7CCFC75D}"/>
              </a:ext>
            </a:extLst>
          </p:cNvPr>
          <p:cNvSpPr>
            <a:spLocks noGrp="1"/>
          </p:cNvSpPr>
          <p:nvPr>
            <p:ph type="dt" sz="half" idx="10"/>
          </p:nvPr>
        </p:nvSpPr>
        <p:spPr/>
        <p:txBody>
          <a:bodyPr/>
          <a:lstStyle/>
          <a:p>
            <a:fld id="{DFFC2ADC-3680-4013-A757-E4663495DB98}" type="datetime1">
              <a:rPr lang="en-US" smtClean="0"/>
              <a:t>3/13/2024</a:t>
            </a:fld>
            <a:endParaRPr lang="en-US" dirty="0"/>
          </a:p>
        </p:txBody>
      </p:sp>
      <p:sp>
        <p:nvSpPr>
          <p:cNvPr id="5" name="Footer Placeholder 4">
            <a:extLst>
              <a:ext uri="{FF2B5EF4-FFF2-40B4-BE49-F238E27FC236}">
                <a16:creationId xmlns:a16="http://schemas.microsoft.com/office/drawing/2014/main" id="{37886FC0-7327-44D9-B689-0AE73FD2559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219D265-BFBA-4C93-9B1A-B9483AE6BF3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464F5FEB-DE92-47DA-8C46-DC088E8960A4}"/>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05772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37BE-B22F-40EE-94F0-04549BC5623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AA71582-4BAF-4211-AD4A-476ED6EB115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99DCF6B-C800-4345-BAE9-EE9FA65903F2}"/>
              </a:ext>
            </a:extLst>
          </p:cNvPr>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aphic 185">
            <a:extLst>
              <a:ext uri="{FF2B5EF4-FFF2-40B4-BE49-F238E27FC236}">
                <a16:creationId xmlns:a16="http://schemas.microsoft.com/office/drawing/2014/main" id="{E6190A1E-5381-43C4-B058-7758339984D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F7E35469-0BEA-4E5E-955F-1AA300A62DE5}"/>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8F650BE-565E-4A52-8143-7A87700FC5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286A3F89-AA2A-44E5-915E-C47A069EB68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C57F514-AB27-4489-8D3C-01DD1025DDAD}"/>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0141169F-1C39-4D04-AF32-D0D14D004B05}"/>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93087465-759F-4895-8FC6-DD464FB918CA}"/>
              </a:ext>
            </a:extLst>
          </p:cNvPr>
          <p:cNvSpPr>
            <a:spLocks noGrp="1"/>
          </p:cNvSpPr>
          <p:nvPr>
            <p:ph type="dt" sz="half" idx="10"/>
          </p:nvPr>
        </p:nvSpPr>
        <p:spPr/>
        <p:txBody>
          <a:bodyPr/>
          <a:lstStyle/>
          <a:p>
            <a:fld id="{4751BA94-5DCA-4F19-960F-0FB2BD5EE85A}" type="datetime1">
              <a:rPr lang="en-US" smtClean="0"/>
              <a:t>3/13/2024</a:t>
            </a:fld>
            <a:endParaRPr lang="en-US" dirty="0"/>
          </a:p>
        </p:txBody>
      </p:sp>
      <p:sp>
        <p:nvSpPr>
          <p:cNvPr id="6" name="Footer Placeholder 5">
            <a:extLst>
              <a:ext uri="{FF2B5EF4-FFF2-40B4-BE49-F238E27FC236}">
                <a16:creationId xmlns:a16="http://schemas.microsoft.com/office/drawing/2014/main" id="{92F1AA18-D8A5-44D9-881C-522258ED54D7}"/>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1C1BA574-A76A-4F4C-8CBD-768278B66E7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2793E083-ADC4-4391-83DD-781529A6611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984413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1B666-D6BE-4FA8-9CF1-F15FD58B0CBF}"/>
              </a:ext>
            </a:extLst>
          </p:cNvPr>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3BCE4B4A-DE64-4563-83CD-C40B1D681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1DA0314-0202-4E6D-8352-C28376A9C086}"/>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B56083-87B4-4603-B6FF-A9EB68E3E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33708CF-F028-4917-A9CB-59BF5248A20D}"/>
              </a:ext>
            </a:extLst>
          </p:cNvPr>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aphic 185">
            <a:extLst>
              <a:ext uri="{FF2B5EF4-FFF2-40B4-BE49-F238E27FC236}">
                <a16:creationId xmlns:a16="http://schemas.microsoft.com/office/drawing/2014/main" id="{81B934BF-E239-47E1-93E9-EA3182162D21}"/>
              </a:ext>
            </a:extLst>
          </p:cNvPr>
          <p:cNvGrpSpPr/>
          <p:nvPr/>
        </p:nvGrpSpPr>
        <p:grpSpPr>
          <a:xfrm>
            <a:off x="10999563" y="5987064"/>
            <a:ext cx="1054467" cy="469689"/>
            <a:chOff x="9841624" y="4115729"/>
            <a:chExt cx="602170" cy="268223"/>
          </a:xfrm>
          <a:solidFill>
            <a:schemeClr val="tx1"/>
          </a:solidFill>
        </p:grpSpPr>
        <p:sp>
          <p:nvSpPr>
            <p:cNvPr id="11" name="Freeform: Shape 10">
              <a:extLst>
                <a:ext uri="{FF2B5EF4-FFF2-40B4-BE49-F238E27FC236}">
                  <a16:creationId xmlns:a16="http://schemas.microsoft.com/office/drawing/2014/main" id="{C3BBF177-5044-426A-93ED-64BDC84BF184}"/>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4270648-77F5-4D28-B691-DA57AA28FD73}"/>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6086B770-2F70-4B7B-9525-286BBD63AD7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57DDC14D-7AE3-41CD-ADFC-A3601D4F9DF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42181834-8401-4B66-85EE-1CBF57807DA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 name="Date Placeholder 6">
            <a:extLst>
              <a:ext uri="{FF2B5EF4-FFF2-40B4-BE49-F238E27FC236}">
                <a16:creationId xmlns:a16="http://schemas.microsoft.com/office/drawing/2014/main" id="{A433C091-3B62-4087-9A97-63BBE28CFF17}"/>
              </a:ext>
            </a:extLst>
          </p:cNvPr>
          <p:cNvSpPr>
            <a:spLocks noGrp="1"/>
          </p:cNvSpPr>
          <p:nvPr>
            <p:ph type="dt" sz="half" idx="10"/>
          </p:nvPr>
        </p:nvSpPr>
        <p:spPr/>
        <p:txBody>
          <a:bodyPr/>
          <a:lstStyle/>
          <a:p>
            <a:fld id="{01BED947-38D9-44AC-8B89-E79758333B77}" type="datetime1">
              <a:rPr lang="en-US" smtClean="0"/>
              <a:t>3/13/2024</a:t>
            </a:fld>
            <a:endParaRPr lang="en-US" dirty="0"/>
          </a:p>
        </p:txBody>
      </p:sp>
      <p:sp>
        <p:nvSpPr>
          <p:cNvPr id="8" name="Footer Placeholder 7">
            <a:extLst>
              <a:ext uri="{FF2B5EF4-FFF2-40B4-BE49-F238E27FC236}">
                <a16:creationId xmlns:a16="http://schemas.microsoft.com/office/drawing/2014/main" id="{870710C3-2723-4847-BCAF-96D9FAE50555}"/>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96618B2C-95AC-4438-97FD-07ACF297B8FE}"/>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7" name="Oval 16">
            <a:extLst>
              <a:ext uri="{FF2B5EF4-FFF2-40B4-BE49-F238E27FC236}">
                <a16:creationId xmlns:a16="http://schemas.microsoft.com/office/drawing/2014/main" id="{D6B0F5A7-6E8A-4BCD-8F1F-233ECD21B26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183097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CF7F-748D-4598-983E-96A2BE26930A}"/>
              </a:ext>
            </a:extLst>
          </p:cNvPr>
          <p:cNvSpPr>
            <a:spLocks noGrp="1"/>
          </p:cNvSpPr>
          <p:nvPr>
            <p:ph type="title"/>
          </p:nvPr>
        </p:nvSpPr>
        <p:spPr/>
        <p:txBody>
          <a:bodyPr/>
          <a:lstStyle/>
          <a:p>
            <a:r>
              <a:rPr lang="en-US" dirty="0"/>
              <a:t>Click to edit Master title style</a:t>
            </a:r>
          </a:p>
        </p:txBody>
      </p:sp>
      <p:grpSp>
        <p:nvGrpSpPr>
          <p:cNvPr id="6" name="Graphic 185">
            <a:extLst>
              <a:ext uri="{FF2B5EF4-FFF2-40B4-BE49-F238E27FC236}">
                <a16:creationId xmlns:a16="http://schemas.microsoft.com/office/drawing/2014/main" id="{DFD4D3BE-80D4-4E69-9C76-F0D8517DF690}"/>
              </a:ext>
            </a:extLst>
          </p:cNvPr>
          <p:cNvGrpSpPr/>
          <p:nvPr/>
        </p:nvGrpSpPr>
        <p:grpSpPr>
          <a:xfrm>
            <a:off x="10999563" y="5987064"/>
            <a:ext cx="1054467" cy="469689"/>
            <a:chOff x="9841624" y="4115729"/>
            <a:chExt cx="602170" cy="268223"/>
          </a:xfrm>
          <a:solidFill>
            <a:schemeClr val="tx1"/>
          </a:solidFill>
        </p:grpSpPr>
        <p:sp>
          <p:nvSpPr>
            <p:cNvPr id="7" name="Freeform: Shape 6">
              <a:extLst>
                <a:ext uri="{FF2B5EF4-FFF2-40B4-BE49-F238E27FC236}">
                  <a16:creationId xmlns:a16="http://schemas.microsoft.com/office/drawing/2014/main" id="{A0B6E97F-00E1-4372-8978-8BCBDC9026E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CC7651B7-7A30-4AFA-A4D7-0B0C5D2DDA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FD2FC5CA-556B-4409-B084-34753A1F04E6}"/>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E63FB41-EE1F-4889-9096-3A38936330D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0DD19F3B-7B3E-4861-8FDA-D0116C96C16E}"/>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 name="Date Placeholder 2">
            <a:extLst>
              <a:ext uri="{FF2B5EF4-FFF2-40B4-BE49-F238E27FC236}">
                <a16:creationId xmlns:a16="http://schemas.microsoft.com/office/drawing/2014/main" id="{410A2C46-C908-4010-AAE2-9FA41B145C4D}"/>
              </a:ext>
            </a:extLst>
          </p:cNvPr>
          <p:cNvSpPr>
            <a:spLocks noGrp="1"/>
          </p:cNvSpPr>
          <p:nvPr>
            <p:ph type="dt" sz="half" idx="10"/>
          </p:nvPr>
        </p:nvSpPr>
        <p:spPr/>
        <p:txBody>
          <a:bodyPr/>
          <a:lstStyle/>
          <a:p>
            <a:fld id="{3781E23F-BD3C-4F23-B116-2B758120C8AC}" type="datetime1">
              <a:rPr lang="en-US" smtClean="0"/>
              <a:t>3/13/2024</a:t>
            </a:fld>
            <a:endParaRPr lang="en-US" dirty="0"/>
          </a:p>
        </p:txBody>
      </p:sp>
      <p:sp>
        <p:nvSpPr>
          <p:cNvPr id="4" name="Footer Placeholder 3">
            <a:extLst>
              <a:ext uri="{FF2B5EF4-FFF2-40B4-BE49-F238E27FC236}">
                <a16:creationId xmlns:a16="http://schemas.microsoft.com/office/drawing/2014/main" id="{C7CF5279-7D37-4D98-9A70-987C84F62C2B}"/>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896FAD0-59EF-49AA-BBC6-A0EC184DD2C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3" name="Oval 12">
            <a:extLst>
              <a:ext uri="{FF2B5EF4-FFF2-40B4-BE49-F238E27FC236}">
                <a16:creationId xmlns:a16="http://schemas.microsoft.com/office/drawing/2014/main" id="{876EB399-18D2-46D5-8757-35FCFF8EA80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58277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aphic 185">
            <a:extLst>
              <a:ext uri="{FF2B5EF4-FFF2-40B4-BE49-F238E27FC236}">
                <a16:creationId xmlns:a16="http://schemas.microsoft.com/office/drawing/2014/main" id="{773CCE17-EE0F-40E0-B7AE-CF7677B64709}"/>
              </a:ext>
            </a:extLst>
          </p:cNvPr>
          <p:cNvGrpSpPr/>
          <p:nvPr/>
        </p:nvGrpSpPr>
        <p:grpSpPr>
          <a:xfrm>
            <a:off x="10999563" y="5987064"/>
            <a:ext cx="1054467" cy="469689"/>
            <a:chOff x="9841624" y="4115729"/>
            <a:chExt cx="602170" cy="268223"/>
          </a:xfrm>
          <a:solidFill>
            <a:schemeClr val="tx1"/>
          </a:solidFill>
        </p:grpSpPr>
        <p:sp>
          <p:nvSpPr>
            <p:cNvPr id="6" name="Freeform: Shape 5">
              <a:extLst>
                <a:ext uri="{FF2B5EF4-FFF2-40B4-BE49-F238E27FC236}">
                  <a16:creationId xmlns:a16="http://schemas.microsoft.com/office/drawing/2014/main" id="{B0AC6C4E-6EA5-454A-AB84-8B94D8B585EC}"/>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B4329338-925B-4677-BA6E-4357D37DB54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334C0A08-043F-4818-BA1D-BCC9F811A87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DCB185DD-ED0D-4633-8098-95C4A6F177C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2AD50526-B611-40B6-BB45-AE82F0EF5992}"/>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 name="Date Placeholder 1">
            <a:extLst>
              <a:ext uri="{FF2B5EF4-FFF2-40B4-BE49-F238E27FC236}">
                <a16:creationId xmlns:a16="http://schemas.microsoft.com/office/drawing/2014/main" id="{0708C302-4224-4668-8CAC-3267172A0C93}"/>
              </a:ext>
            </a:extLst>
          </p:cNvPr>
          <p:cNvSpPr>
            <a:spLocks noGrp="1"/>
          </p:cNvSpPr>
          <p:nvPr>
            <p:ph type="dt" sz="half" idx="10"/>
          </p:nvPr>
        </p:nvSpPr>
        <p:spPr/>
        <p:txBody>
          <a:bodyPr/>
          <a:lstStyle/>
          <a:p>
            <a:fld id="{473CFAA9-6D59-4D98-869E-ACBDB83B2CA4}" type="datetime1">
              <a:rPr lang="en-US" smtClean="0"/>
              <a:t>3/13/2024</a:t>
            </a:fld>
            <a:endParaRPr lang="en-US"/>
          </a:p>
        </p:txBody>
      </p:sp>
      <p:sp>
        <p:nvSpPr>
          <p:cNvPr id="3" name="Footer Placeholder 2">
            <a:extLst>
              <a:ext uri="{FF2B5EF4-FFF2-40B4-BE49-F238E27FC236}">
                <a16:creationId xmlns:a16="http://schemas.microsoft.com/office/drawing/2014/main" id="{F0C8FC22-AEB6-4BAF-BF93-41A2C757CCC7}"/>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252CA88A-5462-4F17-AFA0-52721ADDBB8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2" name="Oval 11">
            <a:extLst>
              <a:ext uri="{FF2B5EF4-FFF2-40B4-BE49-F238E27FC236}">
                <a16:creationId xmlns:a16="http://schemas.microsoft.com/office/drawing/2014/main" id="{70CCC791-94D7-4BB8-9EDF-423CEA1F6215}"/>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945649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AC37-C5B5-462A-BE4A-E55CEBF2A341}"/>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6A4B007F-32A8-4688-BBEF-4FCB99DF5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DF2E2EB-BF8A-44A4-8AE0-BD6C31B1D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grpSp>
        <p:nvGrpSpPr>
          <p:cNvPr id="8" name="Graphic 185">
            <a:extLst>
              <a:ext uri="{FF2B5EF4-FFF2-40B4-BE49-F238E27FC236}">
                <a16:creationId xmlns:a16="http://schemas.microsoft.com/office/drawing/2014/main" id="{FC9E188F-54C8-4547-9F8C-525712AD7DB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99C4538-3939-47A9-A590-09FF21960653}"/>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541CA75-5D05-4996-A26D-CE0C909CD5F7}"/>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86305856-26BC-4BCC-BEF3-5E9CED94177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C69651C-AC37-4CD2-8367-19297D7E2389}"/>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3E9031B-BA8D-4D9D-9BB3-A16F7A80F85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269840A2-CF60-4C47-B955-E65BC451FE73}"/>
              </a:ext>
            </a:extLst>
          </p:cNvPr>
          <p:cNvSpPr>
            <a:spLocks noGrp="1"/>
          </p:cNvSpPr>
          <p:nvPr>
            <p:ph type="dt" sz="half" idx="10"/>
          </p:nvPr>
        </p:nvSpPr>
        <p:spPr/>
        <p:txBody>
          <a:bodyPr/>
          <a:lstStyle/>
          <a:p>
            <a:fld id="{DC410804-27E3-430A-BB42-B831260DE39A}" type="datetime1">
              <a:rPr lang="en-US" smtClean="0"/>
              <a:t>3/13/2024</a:t>
            </a:fld>
            <a:endParaRPr lang="en-US" dirty="0"/>
          </a:p>
        </p:txBody>
      </p:sp>
      <p:sp>
        <p:nvSpPr>
          <p:cNvPr id="6" name="Footer Placeholder 5">
            <a:extLst>
              <a:ext uri="{FF2B5EF4-FFF2-40B4-BE49-F238E27FC236}">
                <a16:creationId xmlns:a16="http://schemas.microsoft.com/office/drawing/2014/main" id="{3179DC6E-CC55-47AB-A405-5FB7EE2D191D}"/>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6D5D5E7D-EBA7-4DB0-8C78-7EB8A85FA4F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C5B051DE-636E-4B3C-9886-2055CE23E49A}"/>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313391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D355-3146-41D1-B7DC-20B8ACE390AC}"/>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FAD4AAFB-E8F8-4FD1-8C6A-ED2C3FAD5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E051AF1-B16F-43B9-95CC-C17B570DE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grpSp>
        <p:nvGrpSpPr>
          <p:cNvPr id="8" name="Graphic 185">
            <a:extLst>
              <a:ext uri="{FF2B5EF4-FFF2-40B4-BE49-F238E27FC236}">
                <a16:creationId xmlns:a16="http://schemas.microsoft.com/office/drawing/2014/main" id="{C8B77273-9FF7-4B93-8385-AD09A5F86AE5}"/>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3117A673-3729-4EAD-9E8C-52BEBF74B857}"/>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EE8DB752-94CD-4A94-BDE3-DD285EB89F3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2F8DDFC-E5CA-4F36-B2BE-BCE49D4F6C9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0BB589AE-2F9C-4C83-8DC7-1205CB03752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AC9A2DE-3C9E-4CD0-8C7A-CC5F9F9942E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D68C8714-2467-4715-934E-6787C84F7929}"/>
              </a:ext>
            </a:extLst>
          </p:cNvPr>
          <p:cNvSpPr>
            <a:spLocks noGrp="1"/>
          </p:cNvSpPr>
          <p:nvPr>
            <p:ph type="dt" sz="half" idx="10"/>
          </p:nvPr>
        </p:nvSpPr>
        <p:spPr/>
        <p:txBody>
          <a:bodyPr/>
          <a:lstStyle/>
          <a:p>
            <a:fld id="{60E22DE3-3D1A-4D53-B9A6-6C7463B8C992}" type="datetime1">
              <a:rPr lang="en-US" smtClean="0"/>
              <a:t>3/13/2024</a:t>
            </a:fld>
            <a:endParaRPr lang="en-US" dirty="0"/>
          </a:p>
        </p:txBody>
      </p:sp>
      <p:sp>
        <p:nvSpPr>
          <p:cNvPr id="6" name="Footer Placeholder 5">
            <a:extLst>
              <a:ext uri="{FF2B5EF4-FFF2-40B4-BE49-F238E27FC236}">
                <a16:creationId xmlns:a16="http://schemas.microsoft.com/office/drawing/2014/main" id="{A46F13D6-03EC-4D31-8BB1-9FFDE3633C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7C65D4DD-A2A4-4DF6-9527-E5F12FEB936C}"/>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FD202F3A-9FDE-4E11-B865-FBAEC415F88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162588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3F5C3-CD4B-4472-B59A-49D460CB1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772236B-AB2C-4D6F-AE15-700992DA9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090F509-07BE-4446-8772-F44E09936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cap="all" spc="100" baseline="0">
                <a:solidFill>
                  <a:schemeClr val="tx1">
                    <a:tint val="75000"/>
                  </a:schemeClr>
                </a:solidFill>
                <a:latin typeface="+mn-lt"/>
                <a:ea typeface="Source Sans Pro SemiBold" panose="020B0603030403020204" pitchFamily="34" charset="0"/>
              </a:defRPr>
            </a:lvl1pPr>
          </a:lstStyle>
          <a:p>
            <a:fld id="{5ECD8B30-1B71-45A1-8314-D59C86F581E1}" type="datetime1">
              <a:rPr lang="en-US" smtClean="0"/>
              <a:pPr/>
              <a:t>3/13/2024</a:t>
            </a:fld>
            <a:endParaRPr lang="en-US" b="1" dirty="0"/>
          </a:p>
        </p:txBody>
      </p:sp>
      <p:sp>
        <p:nvSpPr>
          <p:cNvPr id="5" name="Footer Placeholder 4">
            <a:extLst>
              <a:ext uri="{FF2B5EF4-FFF2-40B4-BE49-F238E27FC236}">
                <a16:creationId xmlns:a16="http://schemas.microsoft.com/office/drawing/2014/main" id="{501B927E-3833-4F85-99B5-56B5F1E54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cap="all" spc="100" baseline="0">
                <a:solidFill>
                  <a:schemeClr val="tx1">
                    <a:tint val="75000"/>
                  </a:schemeClr>
                </a:solidFill>
                <a:latin typeface="+mn-lt"/>
                <a:ea typeface="Source Sans Pro SemiBold" panose="020B0603030403020204" pitchFamily="34" charset="0"/>
              </a:defRPr>
            </a:lvl1pPr>
          </a:lstStyle>
          <a:p>
            <a:r>
              <a:rPr lang="en-US" dirty="0"/>
              <a:t>Sample Footer Text</a:t>
            </a:r>
            <a:endParaRPr lang="en-US" b="1" dirty="0"/>
          </a:p>
        </p:txBody>
      </p:sp>
      <p:sp>
        <p:nvSpPr>
          <p:cNvPr id="6" name="Slide Number Placeholder 5">
            <a:extLst>
              <a:ext uri="{FF2B5EF4-FFF2-40B4-BE49-F238E27FC236}">
                <a16:creationId xmlns:a16="http://schemas.microsoft.com/office/drawing/2014/main" id="{E628CB64-4E98-43DE-B543-7BE5B329D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cap="all" spc="100" baseline="0">
                <a:solidFill>
                  <a:schemeClr val="tx1">
                    <a:tint val="75000"/>
                  </a:schemeClr>
                </a:solidFill>
                <a:latin typeface="+mn-lt"/>
                <a:ea typeface="Source Sans Pro SemiBold" panose="020B0603030403020204" pitchFamily="34" charset="0"/>
              </a:defRPr>
            </a:lvl1pPr>
          </a:lstStyle>
          <a:p>
            <a:fld id="{F3450C42-9A0B-4425-92C2-70FCF7C45734}" type="slidenum">
              <a:rPr lang="en-US" smtClean="0"/>
              <a:pPr/>
              <a:t>‹#›</a:t>
            </a:fld>
            <a:endParaRPr lang="en-US" b="1" dirty="0"/>
          </a:p>
        </p:txBody>
      </p:sp>
    </p:spTree>
    <p:extLst>
      <p:ext uri="{BB962C8B-B14F-4D97-AF65-F5344CB8AC3E}">
        <p14:creationId xmlns:p14="http://schemas.microsoft.com/office/powerpoint/2010/main" val="3827767726"/>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9E5B821-D3BE-8613-F6BF-218AD851B083}"/>
              </a:ext>
            </a:extLst>
          </p:cNvPr>
          <p:cNvSpPr>
            <a:spLocks noGrp="1"/>
          </p:cNvSpPr>
          <p:nvPr>
            <p:ph type="ctrTitle"/>
          </p:nvPr>
        </p:nvSpPr>
        <p:spPr>
          <a:xfrm>
            <a:off x="1384380" y="282057"/>
            <a:ext cx="3626231" cy="3418650"/>
          </a:xfrm>
        </p:spPr>
        <p:txBody>
          <a:bodyPr>
            <a:normAutofit/>
          </a:bodyPr>
          <a:lstStyle/>
          <a:p>
            <a:r>
              <a:rPr lang="en-US" dirty="0">
                <a:latin typeface="Berlin Sans FB Demi" panose="020E0602020502020306" pitchFamily="34" charset="77"/>
                <a:cs typeface="Baguet Script" panose="020F0502020204030204" pitchFamily="34" charset="0"/>
              </a:rPr>
              <a:t>CASE STUDY 2</a:t>
            </a:r>
          </a:p>
        </p:txBody>
      </p:sp>
      <p:sp>
        <p:nvSpPr>
          <p:cNvPr id="3" name="Subtitle 2">
            <a:extLst>
              <a:ext uri="{FF2B5EF4-FFF2-40B4-BE49-F238E27FC236}">
                <a16:creationId xmlns:a16="http://schemas.microsoft.com/office/drawing/2014/main" id="{0365E179-0087-3C8B-8979-155F09BC6301}"/>
              </a:ext>
            </a:extLst>
          </p:cNvPr>
          <p:cNvSpPr>
            <a:spLocks noGrp="1"/>
          </p:cNvSpPr>
          <p:nvPr>
            <p:ph type="subTitle" idx="1"/>
          </p:nvPr>
        </p:nvSpPr>
        <p:spPr>
          <a:xfrm>
            <a:off x="1050222" y="3785974"/>
            <a:ext cx="6677072" cy="2446242"/>
          </a:xfrm>
        </p:spPr>
        <p:txBody>
          <a:bodyPr>
            <a:normAutofit/>
          </a:bodyPr>
          <a:lstStyle/>
          <a:p>
            <a:endParaRPr lang="en-US" dirty="0"/>
          </a:p>
          <a:p>
            <a:r>
              <a:rPr lang="en-US" sz="6000" b="1" dirty="0">
                <a:solidFill>
                  <a:srgbClr val="FFFF00"/>
                </a:solidFill>
                <a:latin typeface="Baloo Bhaijaan" panose="03080902040302020200" pitchFamily="66" charset="-78"/>
                <a:cs typeface="Baloo Bhaijaan" panose="03080902040302020200" pitchFamily="66" charset="-78"/>
              </a:rPr>
              <a:t>PLUTO LOCAL CONFERENCE</a:t>
            </a:r>
          </a:p>
        </p:txBody>
      </p:sp>
      <p:sp>
        <p:nvSpPr>
          <p:cNvPr id="12" name="Freeform: Shape 11">
            <a:extLst>
              <a:ext uri="{FF2B5EF4-FFF2-40B4-BE49-F238E27FC236}">
                <a16:creationId xmlns:a16="http://schemas.microsoft.com/office/drawing/2014/main" id="{64856DF8-E786-4A2B-BCE9-1D3AA7C5D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065353"/>
            <a:ext cx="1297983" cy="277779"/>
          </a:xfrm>
          <a:custGeom>
            <a:avLst/>
            <a:gdLst>
              <a:gd name="connsiteX0" fmla="*/ 94113 w 1297983"/>
              <a:gd name="connsiteY0" fmla="*/ 0 h 277779"/>
              <a:gd name="connsiteX1" fmla="*/ 332874 w 1297983"/>
              <a:gd name="connsiteY1" fmla="*/ 238761 h 277779"/>
              <a:gd name="connsiteX2" fmla="*/ 571883 w 1297983"/>
              <a:gd name="connsiteY2" fmla="*/ 0 h 277779"/>
              <a:gd name="connsiteX3" fmla="*/ 810645 w 1297983"/>
              <a:gd name="connsiteY3" fmla="*/ 238761 h 277779"/>
              <a:gd name="connsiteX4" fmla="*/ 1049406 w 1297983"/>
              <a:gd name="connsiteY4" fmla="*/ 0 h 277779"/>
              <a:gd name="connsiteX5" fmla="*/ 1297983 w 1297983"/>
              <a:gd name="connsiteY5" fmla="*/ 248577 h 277779"/>
              <a:gd name="connsiteX6" fmla="*/ 1278599 w 1297983"/>
              <a:gd name="connsiteY6" fmla="*/ 267963 h 277779"/>
              <a:gd name="connsiteX7" fmla="*/ 1049406 w 1297983"/>
              <a:gd name="connsiteY7" fmla="*/ 39017 h 277779"/>
              <a:gd name="connsiteX8" fmla="*/ 810645 w 1297983"/>
              <a:gd name="connsiteY8" fmla="*/ 277779 h 277779"/>
              <a:gd name="connsiteX9" fmla="*/ 571883 w 1297983"/>
              <a:gd name="connsiteY9" fmla="*/ 39017 h 277779"/>
              <a:gd name="connsiteX10" fmla="*/ 332874 w 1297983"/>
              <a:gd name="connsiteY10" fmla="*/ 277779 h 277779"/>
              <a:gd name="connsiteX11" fmla="*/ 94113 w 1297983"/>
              <a:gd name="connsiteY11" fmla="*/ 39017 h 277779"/>
              <a:gd name="connsiteX12" fmla="*/ 0 w 1297983"/>
              <a:gd name="connsiteY12" fmla="*/ 133130 h 277779"/>
              <a:gd name="connsiteX13" fmla="*/ 0 w 1297983"/>
              <a:gd name="connsiteY13" fmla="*/ 94113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97983" h="277779">
                <a:moveTo>
                  <a:pt x="94113" y="0"/>
                </a:moveTo>
                <a:lnTo>
                  <a:pt x="332874" y="238761"/>
                </a:lnTo>
                <a:lnTo>
                  <a:pt x="571883" y="0"/>
                </a:lnTo>
                <a:lnTo>
                  <a:pt x="810645" y="238761"/>
                </a:lnTo>
                <a:lnTo>
                  <a:pt x="1049406" y="0"/>
                </a:lnTo>
                <a:lnTo>
                  <a:pt x="1297983" y="248577"/>
                </a:lnTo>
                <a:lnTo>
                  <a:pt x="1278599" y="267963"/>
                </a:lnTo>
                <a:lnTo>
                  <a:pt x="1049406" y="39017"/>
                </a:lnTo>
                <a:lnTo>
                  <a:pt x="810645" y="277779"/>
                </a:lnTo>
                <a:lnTo>
                  <a:pt x="571883" y="39017"/>
                </a:lnTo>
                <a:lnTo>
                  <a:pt x="332874" y="277779"/>
                </a:lnTo>
                <a:lnTo>
                  <a:pt x="94113" y="39017"/>
                </a:lnTo>
                <a:lnTo>
                  <a:pt x="0" y="133130"/>
                </a:lnTo>
                <a:lnTo>
                  <a:pt x="0" y="94113"/>
                </a:lnTo>
                <a:close/>
              </a:path>
            </a:pathLst>
          </a:custGeom>
          <a:solidFill>
            <a:schemeClr val="tx1"/>
          </a:solidFill>
          <a:ln w="9525"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E646A872-7F34-4E27-B0A7-9720177E3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505088"/>
            <a:ext cx="1297983" cy="277779"/>
          </a:xfrm>
          <a:custGeom>
            <a:avLst/>
            <a:gdLst>
              <a:gd name="connsiteX0" fmla="*/ 94113 w 1297983"/>
              <a:gd name="connsiteY0" fmla="*/ 0 h 277779"/>
              <a:gd name="connsiteX1" fmla="*/ 332874 w 1297983"/>
              <a:gd name="connsiteY1" fmla="*/ 238761 h 277779"/>
              <a:gd name="connsiteX2" fmla="*/ 571883 w 1297983"/>
              <a:gd name="connsiteY2" fmla="*/ 0 h 277779"/>
              <a:gd name="connsiteX3" fmla="*/ 810645 w 1297983"/>
              <a:gd name="connsiteY3" fmla="*/ 238761 h 277779"/>
              <a:gd name="connsiteX4" fmla="*/ 1049406 w 1297983"/>
              <a:gd name="connsiteY4" fmla="*/ 0 h 277779"/>
              <a:gd name="connsiteX5" fmla="*/ 1297983 w 1297983"/>
              <a:gd name="connsiteY5" fmla="*/ 248577 h 277779"/>
              <a:gd name="connsiteX6" fmla="*/ 1278599 w 1297983"/>
              <a:gd name="connsiteY6" fmla="*/ 268208 h 277779"/>
              <a:gd name="connsiteX7" fmla="*/ 1049406 w 1297983"/>
              <a:gd name="connsiteY7" fmla="*/ 39017 h 277779"/>
              <a:gd name="connsiteX8" fmla="*/ 810645 w 1297983"/>
              <a:gd name="connsiteY8" fmla="*/ 277779 h 277779"/>
              <a:gd name="connsiteX9" fmla="*/ 571883 w 1297983"/>
              <a:gd name="connsiteY9" fmla="*/ 39017 h 277779"/>
              <a:gd name="connsiteX10" fmla="*/ 332874 w 1297983"/>
              <a:gd name="connsiteY10" fmla="*/ 277779 h 277779"/>
              <a:gd name="connsiteX11" fmla="*/ 94113 w 1297983"/>
              <a:gd name="connsiteY11" fmla="*/ 39017 h 277779"/>
              <a:gd name="connsiteX12" fmla="*/ 0 w 1297983"/>
              <a:gd name="connsiteY12" fmla="*/ 133130 h 277779"/>
              <a:gd name="connsiteX13" fmla="*/ 0 w 1297983"/>
              <a:gd name="connsiteY13" fmla="*/ 94113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97983" h="277779">
                <a:moveTo>
                  <a:pt x="94113" y="0"/>
                </a:moveTo>
                <a:lnTo>
                  <a:pt x="332874" y="238761"/>
                </a:lnTo>
                <a:lnTo>
                  <a:pt x="571883" y="0"/>
                </a:lnTo>
                <a:lnTo>
                  <a:pt x="810645" y="238761"/>
                </a:lnTo>
                <a:lnTo>
                  <a:pt x="1049406" y="0"/>
                </a:lnTo>
                <a:lnTo>
                  <a:pt x="1297983" y="248577"/>
                </a:lnTo>
                <a:lnTo>
                  <a:pt x="1278599" y="268208"/>
                </a:lnTo>
                <a:lnTo>
                  <a:pt x="1049406" y="39017"/>
                </a:lnTo>
                <a:lnTo>
                  <a:pt x="810645" y="277779"/>
                </a:lnTo>
                <a:lnTo>
                  <a:pt x="571883" y="39017"/>
                </a:lnTo>
                <a:lnTo>
                  <a:pt x="332874" y="277779"/>
                </a:lnTo>
                <a:lnTo>
                  <a:pt x="94113" y="39017"/>
                </a:lnTo>
                <a:lnTo>
                  <a:pt x="0" y="133130"/>
                </a:lnTo>
                <a:lnTo>
                  <a:pt x="0" y="94113"/>
                </a:lnTo>
                <a:close/>
              </a:path>
            </a:pathLst>
          </a:custGeom>
          <a:solidFill>
            <a:schemeClr val="tx1"/>
          </a:solidFill>
          <a:ln w="9525" cap="flat">
            <a:noFill/>
            <a:prstDash val="solid"/>
            <a:miter/>
          </a:ln>
        </p:spPr>
        <p:txBody>
          <a:bodyPr wrap="square" rtlCol="0" anchor="ctr">
            <a:noAutofit/>
          </a:bodyPr>
          <a:lstStyle/>
          <a:p>
            <a:endParaRPr lang="en-US"/>
          </a:p>
        </p:txBody>
      </p:sp>
      <p:sp>
        <p:nvSpPr>
          <p:cNvPr id="16" name="Oval 15">
            <a:extLst>
              <a:ext uri="{FF2B5EF4-FFF2-40B4-BE49-F238E27FC236}">
                <a16:creationId xmlns:a16="http://schemas.microsoft.com/office/drawing/2014/main" id="{AE689860-A291-4B0F-AB65-421F8C20E2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3640" y="2714402"/>
            <a:ext cx="3938846" cy="3938846"/>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82BEF57-041E-4DE3-B65C-CBE71211B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3640" y="2714402"/>
            <a:ext cx="3938846" cy="3938846"/>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D9DFE8A5-DCEC-4A43-B613-D62AC8C57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6438" y="267945"/>
            <a:ext cx="3055711" cy="3055711"/>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45E0BF71-78CD-4FD9-BB54-48CD14158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6438" y="267945"/>
            <a:ext cx="3055711" cy="3055711"/>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Oval 23">
            <a:extLst>
              <a:ext uri="{FF2B5EF4-FFF2-40B4-BE49-F238E27FC236}">
                <a16:creationId xmlns:a16="http://schemas.microsoft.com/office/drawing/2014/main" id="{26B7664A-BE61-4A65-B937-A31E08B8B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90042" y="201891"/>
            <a:ext cx="3055711" cy="3055711"/>
          </a:xfrm>
          <a:prstGeom prst="ellips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Graphic 212">
            <a:extLst>
              <a:ext uri="{FF2B5EF4-FFF2-40B4-BE49-F238E27FC236}">
                <a16:creationId xmlns:a16="http://schemas.microsoft.com/office/drawing/2014/main" id="{279CAF82-0ECF-42BE-8F37-F71941E5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05044" y="529755"/>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8"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61467" y="1770675"/>
            <a:ext cx="1054466" cy="469689"/>
            <a:chOff x="9841624" y="4115729"/>
            <a:chExt cx="602169" cy="268223"/>
          </a:xfrm>
          <a:solidFill>
            <a:schemeClr val="tx1"/>
          </a:solidFill>
        </p:grpSpPr>
        <p:sp>
          <p:nvSpPr>
            <p:cNvPr id="29" name="Freeform: Shape 28">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5" name="Oval 34">
            <a:extLst>
              <a:ext uri="{FF2B5EF4-FFF2-40B4-BE49-F238E27FC236}">
                <a16:creationId xmlns:a16="http://schemas.microsoft.com/office/drawing/2014/main" id="{033BC44A-0661-43B4-9C14-FD5963C226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5735" y="4917084"/>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37" name="Oval 36">
            <a:extLst>
              <a:ext uri="{FF2B5EF4-FFF2-40B4-BE49-F238E27FC236}">
                <a16:creationId xmlns:a16="http://schemas.microsoft.com/office/drawing/2014/main" id="{87045360-A428-4E4B-989C-E4EF4D920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70947" y="2618037"/>
            <a:ext cx="3938846" cy="3938846"/>
          </a:xfrm>
          <a:prstGeom prst="ellips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ured organisers on shelves">
            <a:extLst>
              <a:ext uri="{FF2B5EF4-FFF2-40B4-BE49-F238E27FC236}">
                <a16:creationId xmlns:a16="http://schemas.microsoft.com/office/drawing/2014/main" id="{F36C7E00-145D-DF6A-EF1B-E2A64C66923A}"/>
              </a:ext>
            </a:extLst>
          </p:cNvPr>
          <p:cNvPicPr>
            <a:picLocks noChangeAspect="1"/>
          </p:cNvPicPr>
          <p:nvPr/>
        </p:nvPicPr>
        <p:blipFill>
          <a:blip r:embed="rId2"/>
          <a:stretch>
            <a:fillRect/>
          </a:stretch>
        </p:blipFill>
        <p:spPr>
          <a:xfrm>
            <a:off x="6051996" y="1041665"/>
            <a:ext cx="2104795" cy="1420736"/>
          </a:xfrm>
          <a:prstGeom prst="rect">
            <a:avLst/>
          </a:prstGeom>
        </p:spPr>
      </p:pic>
      <p:sp>
        <p:nvSpPr>
          <p:cNvPr id="39" name="Graphic 212">
            <a:extLst>
              <a:ext uri="{FF2B5EF4-FFF2-40B4-BE49-F238E27FC236}">
                <a16:creationId xmlns:a16="http://schemas.microsoft.com/office/drawing/2014/main" id="{0AE773EE-DD7B-4F25-945A-3F59DEE68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05044" y="529755"/>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1" name="Oval 40">
            <a:extLst>
              <a:ext uri="{FF2B5EF4-FFF2-40B4-BE49-F238E27FC236}">
                <a16:creationId xmlns:a16="http://schemas.microsoft.com/office/drawing/2014/main" id="{2A7F3B2F-8A53-4176-8D77-ECA28FF4D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5735" y="4917084"/>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5" name="Picture 4" descr="Coloured organisers on shelves">
            <a:extLst>
              <a:ext uri="{FF2B5EF4-FFF2-40B4-BE49-F238E27FC236}">
                <a16:creationId xmlns:a16="http://schemas.microsoft.com/office/drawing/2014/main" id="{B5A8FB19-DCD6-5A88-7860-BFA8F055FA57}"/>
              </a:ext>
            </a:extLst>
          </p:cNvPr>
          <p:cNvPicPr>
            <a:picLocks noChangeAspect="1"/>
          </p:cNvPicPr>
          <p:nvPr/>
        </p:nvPicPr>
        <p:blipFill>
          <a:blip r:embed="rId3"/>
          <a:stretch>
            <a:fillRect/>
          </a:stretch>
        </p:blipFill>
        <p:spPr>
          <a:xfrm>
            <a:off x="8359979" y="3735388"/>
            <a:ext cx="2560781" cy="1728527"/>
          </a:xfrm>
          <a:prstGeom prst="rect">
            <a:avLst/>
          </a:prstGeom>
        </p:spPr>
      </p:pic>
    </p:spTree>
    <p:extLst>
      <p:ext uri="{BB962C8B-B14F-4D97-AF65-F5344CB8AC3E}">
        <p14:creationId xmlns:p14="http://schemas.microsoft.com/office/powerpoint/2010/main" val="2373911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F9E7-F943-952A-64E9-CCB45141B21C}"/>
              </a:ext>
            </a:extLst>
          </p:cNvPr>
          <p:cNvSpPr>
            <a:spLocks noGrp="1"/>
          </p:cNvSpPr>
          <p:nvPr>
            <p:ph type="title"/>
          </p:nvPr>
        </p:nvSpPr>
        <p:spPr/>
        <p:txBody>
          <a:bodyPr/>
          <a:lstStyle/>
          <a:p>
            <a:r>
              <a:rPr lang="en-US" dirty="0">
                <a:latin typeface="Arial Rounded MT Bold" panose="020F0704030504030204" pitchFamily="34" charset="77"/>
              </a:rPr>
              <a:t>ORGANISED AS A LOCAL CONFERENCE  IN 1988</a:t>
            </a:r>
          </a:p>
        </p:txBody>
      </p:sp>
      <p:sp>
        <p:nvSpPr>
          <p:cNvPr id="3" name="Content Placeholder 2">
            <a:extLst>
              <a:ext uri="{FF2B5EF4-FFF2-40B4-BE49-F238E27FC236}">
                <a16:creationId xmlns:a16="http://schemas.microsoft.com/office/drawing/2014/main" id="{1FD999B0-D692-7F2C-DBD8-C6A207894E20}"/>
              </a:ext>
            </a:extLst>
          </p:cNvPr>
          <p:cNvSpPr>
            <a:spLocks noGrp="1"/>
          </p:cNvSpPr>
          <p:nvPr>
            <p:ph idx="1"/>
          </p:nvPr>
        </p:nvSpPr>
        <p:spPr/>
        <p:txBody>
          <a:bodyPr>
            <a:normAutofit fontScale="92500"/>
          </a:bodyPr>
          <a:lstStyle/>
          <a:p>
            <a:endParaRPr lang="en-US" dirty="0"/>
          </a:p>
          <a:p>
            <a:r>
              <a:rPr lang="en-US" dirty="0">
                <a:latin typeface="Arial Rounded MT Bold" panose="020F0704030504030204" pitchFamily="34" charset="77"/>
              </a:rPr>
              <a:t>Its membership has grown from a total of 26,000 church members to over 60,000</a:t>
            </a:r>
          </a:p>
          <a:p>
            <a:r>
              <a:rPr lang="en-US" dirty="0">
                <a:latin typeface="Arial Rounded MT Bold" panose="020F0704030504030204" pitchFamily="34" charset="77"/>
              </a:rPr>
              <a:t>Has a decent membership growth</a:t>
            </a:r>
          </a:p>
          <a:p>
            <a:r>
              <a:rPr lang="en-US" dirty="0">
                <a:latin typeface="Arial Rounded MT Bold" panose="020F0704030504030204" pitchFamily="34" charset="77"/>
              </a:rPr>
              <a:t>It is a vibrant conference evangelistically</a:t>
            </a:r>
          </a:p>
          <a:p>
            <a:r>
              <a:rPr lang="en-US" dirty="0">
                <a:latin typeface="Arial Rounded MT Bold" panose="020F0704030504030204" pitchFamily="34" charset="77"/>
              </a:rPr>
              <a:t>With strong Literature Evangelism program</a:t>
            </a:r>
          </a:p>
          <a:p>
            <a:r>
              <a:rPr lang="en-US" dirty="0">
                <a:latin typeface="Arial Rounded MT Bold" panose="020F0704030504030204" pitchFamily="34" charset="77"/>
              </a:rPr>
              <a:t>Has a couple of High Schools operated by the conference</a:t>
            </a:r>
          </a:p>
          <a:p>
            <a:r>
              <a:rPr lang="en-US" dirty="0">
                <a:latin typeface="Arial Rounded MT Bold" panose="020F0704030504030204" pitchFamily="34" charset="77"/>
              </a:rPr>
              <a:t>Started off very strong financial but with time it became weak.</a:t>
            </a:r>
          </a:p>
          <a:p>
            <a:r>
              <a:rPr lang="en-US" dirty="0">
                <a:latin typeface="Arial Rounded MT Bold" panose="020F0704030504030204" pitchFamily="34" charset="77"/>
              </a:rPr>
              <a:t>Has 3 medical clinics operated by the conference.</a:t>
            </a:r>
          </a:p>
          <a:p>
            <a:endParaRPr lang="en-US" dirty="0"/>
          </a:p>
        </p:txBody>
      </p:sp>
    </p:spTree>
    <p:extLst>
      <p:ext uri="{BB962C8B-B14F-4D97-AF65-F5344CB8AC3E}">
        <p14:creationId xmlns:p14="http://schemas.microsoft.com/office/powerpoint/2010/main" val="4221033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E9DCC-24A5-0E56-C79A-B8635447E761}"/>
              </a:ext>
            </a:extLst>
          </p:cNvPr>
          <p:cNvSpPr>
            <a:spLocks noGrp="1"/>
          </p:cNvSpPr>
          <p:nvPr>
            <p:ph type="title"/>
          </p:nvPr>
        </p:nvSpPr>
        <p:spPr/>
        <p:txBody>
          <a:bodyPr/>
          <a:lstStyle/>
          <a:p>
            <a:r>
              <a:rPr lang="en-US" dirty="0">
                <a:latin typeface="Arial Rounded MT Bold" panose="020F0704030504030204" pitchFamily="34" charset="77"/>
              </a:rPr>
              <a:t>REALITY OF THE CONFERENCE: TWO SECTIONS</a:t>
            </a:r>
          </a:p>
        </p:txBody>
      </p:sp>
      <p:sp>
        <p:nvSpPr>
          <p:cNvPr id="3" name="Content Placeholder 2">
            <a:extLst>
              <a:ext uri="{FF2B5EF4-FFF2-40B4-BE49-F238E27FC236}">
                <a16:creationId xmlns:a16="http://schemas.microsoft.com/office/drawing/2014/main" id="{FB7EFB56-B22C-4E96-10F4-FBD9A87E39FE}"/>
              </a:ext>
            </a:extLst>
          </p:cNvPr>
          <p:cNvSpPr>
            <a:spLocks noGrp="1"/>
          </p:cNvSpPr>
          <p:nvPr>
            <p:ph idx="1"/>
          </p:nvPr>
        </p:nvSpPr>
        <p:spPr/>
        <p:txBody>
          <a:bodyPr>
            <a:normAutofit fontScale="92500" lnSpcReduction="20000"/>
          </a:bodyPr>
          <a:lstStyle/>
          <a:p>
            <a:endParaRPr lang="en-US" dirty="0"/>
          </a:p>
          <a:p>
            <a:pPr marL="0" indent="0">
              <a:buNone/>
            </a:pPr>
            <a:r>
              <a:rPr lang="en-US" dirty="0"/>
              <a:t>  </a:t>
            </a:r>
            <a:r>
              <a:rPr lang="en-US" sz="4000" b="1" u="sng" dirty="0">
                <a:latin typeface="Arial Rounded MT Bold" panose="020F0704030504030204" pitchFamily="34" charset="77"/>
              </a:rPr>
              <a:t>SECTION A</a:t>
            </a:r>
          </a:p>
          <a:p>
            <a:r>
              <a:rPr lang="en-US" dirty="0">
                <a:latin typeface="Arial Rounded MT Bold" panose="020F0704030504030204" pitchFamily="34" charset="77"/>
              </a:rPr>
              <a:t>Is a geographical section of the conference with the highest number of membership (about 65% of the Conference membership).</a:t>
            </a:r>
          </a:p>
          <a:p>
            <a:r>
              <a:rPr lang="en-US" dirty="0">
                <a:latin typeface="Arial Rounded MT Bold" panose="020F0704030504030204" pitchFamily="34" charset="77"/>
              </a:rPr>
              <a:t>Membership growth is also higher than Section 2.</a:t>
            </a:r>
          </a:p>
          <a:p>
            <a:r>
              <a:rPr lang="en-US" dirty="0">
                <a:latin typeface="Arial Rounded MT Bold" panose="020F0704030504030204" pitchFamily="34" charset="77"/>
              </a:rPr>
              <a:t>The economic reality of the people in this section is lower compared to Section 2 of the Conference.</a:t>
            </a:r>
          </a:p>
          <a:p>
            <a:r>
              <a:rPr lang="en-US" dirty="0">
                <a:latin typeface="Arial Rounded MT Bold" panose="020F0704030504030204" pitchFamily="34" charset="77"/>
              </a:rPr>
              <a:t>They have a larger number of trained pastors and workers</a:t>
            </a:r>
          </a:p>
          <a:p>
            <a:r>
              <a:rPr lang="en-US" dirty="0">
                <a:latin typeface="Arial Rounded MT Bold" panose="020F0704030504030204" pitchFamily="34" charset="77"/>
              </a:rPr>
              <a:t>Membership consists of much larger number of language groups</a:t>
            </a:r>
          </a:p>
        </p:txBody>
      </p:sp>
    </p:spTree>
    <p:extLst>
      <p:ext uri="{BB962C8B-B14F-4D97-AF65-F5344CB8AC3E}">
        <p14:creationId xmlns:p14="http://schemas.microsoft.com/office/powerpoint/2010/main" val="988256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CAB13D-2E28-7D23-C776-9C4ACB8474FC}"/>
              </a:ext>
            </a:extLst>
          </p:cNvPr>
          <p:cNvSpPr>
            <a:spLocks noGrp="1"/>
          </p:cNvSpPr>
          <p:nvPr>
            <p:ph idx="1"/>
          </p:nvPr>
        </p:nvSpPr>
        <p:spPr>
          <a:xfrm>
            <a:off x="838200" y="728344"/>
            <a:ext cx="10515600" cy="5747759"/>
          </a:xfrm>
        </p:spPr>
        <p:txBody>
          <a:bodyPr>
            <a:normAutofit lnSpcReduction="10000"/>
          </a:bodyPr>
          <a:lstStyle/>
          <a:p>
            <a:pPr marL="0" indent="0">
              <a:buNone/>
            </a:pPr>
            <a:r>
              <a:rPr lang="en-US" sz="3600" dirty="0"/>
              <a:t>   </a:t>
            </a:r>
            <a:r>
              <a:rPr lang="en-US" sz="3600" b="1" u="sng" dirty="0">
                <a:latin typeface="Arial Rounded MT Bold" panose="020F0704030504030204" pitchFamily="34" charset="77"/>
              </a:rPr>
              <a:t>SECTION 2:</a:t>
            </a:r>
          </a:p>
          <a:p>
            <a:r>
              <a:rPr lang="en-US" dirty="0">
                <a:latin typeface="Arial Rounded MT Bold" panose="020F0704030504030204" pitchFamily="34" charset="77"/>
              </a:rPr>
              <a:t>Is a different geographical location within the conference which hosts 35% of the total conference membership.</a:t>
            </a:r>
          </a:p>
          <a:p>
            <a:r>
              <a:rPr lang="en-US" dirty="0">
                <a:latin typeface="Arial Rounded MT Bold" panose="020F0704030504030204" pitchFamily="34" charset="77"/>
              </a:rPr>
              <a:t>Even though very active on mission, accessions are lower than those of Section 2.</a:t>
            </a:r>
          </a:p>
          <a:p>
            <a:r>
              <a:rPr lang="en-US" dirty="0">
                <a:latin typeface="Arial Rounded MT Bold" panose="020F0704030504030204" pitchFamily="34" charset="77"/>
              </a:rPr>
              <a:t>They feel marginalized with fewer pastors and smaller representation at the conference office.</a:t>
            </a:r>
          </a:p>
          <a:p>
            <a:r>
              <a:rPr lang="en-US" dirty="0">
                <a:latin typeface="Arial Rounded MT Bold" panose="020F0704030504030204" pitchFamily="34" charset="77"/>
              </a:rPr>
              <a:t>The area is economically stronger, with very fertile soils and bumper harvests. It also has mining and other business activities that make this section to be the bread basket for the conference.  Contributes between 70 and 75 % of tithes and offerings for the conference.</a:t>
            </a:r>
          </a:p>
          <a:p>
            <a:r>
              <a:rPr lang="en-US" dirty="0">
                <a:latin typeface="Arial Rounded MT Bold" panose="020F0704030504030204" pitchFamily="34" charset="77"/>
              </a:rPr>
              <a:t>Membership here consists of far fewer language groups.</a:t>
            </a:r>
          </a:p>
          <a:p>
            <a:pPr marL="0" indent="0">
              <a:buNone/>
            </a:pPr>
            <a:endParaRPr lang="en-US" dirty="0"/>
          </a:p>
        </p:txBody>
      </p:sp>
    </p:spTree>
    <p:extLst>
      <p:ext uri="{BB962C8B-B14F-4D97-AF65-F5344CB8AC3E}">
        <p14:creationId xmlns:p14="http://schemas.microsoft.com/office/powerpoint/2010/main" val="331917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53C76-C28D-6AF4-6CB2-4121A3A2B0D9}"/>
              </a:ext>
            </a:extLst>
          </p:cNvPr>
          <p:cNvSpPr>
            <a:spLocks noGrp="1"/>
          </p:cNvSpPr>
          <p:nvPr>
            <p:ph type="title"/>
          </p:nvPr>
        </p:nvSpPr>
        <p:spPr/>
        <p:txBody>
          <a:bodyPr/>
          <a:lstStyle/>
          <a:p>
            <a:r>
              <a:rPr lang="en-US" dirty="0">
                <a:latin typeface="Arial Rounded MT Bold" panose="020F0704030504030204" pitchFamily="34" charset="77"/>
              </a:rPr>
              <a:t>REQUEST TO DIVIDE THE CONFERENCE:</a:t>
            </a:r>
          </a:p>
        </p:txBody>
      </p:sp>
      <p:sp>
        <p:nvSpPr>
          <p:cNvPr id="3" name="Content Placeholder 2">
            <a:extLst>
              <a:ext uri="{FF2B5EF4-FFF2-40B4-BE49-F238E27FC236}">
                <a16:creationId xmlns:a16="http://schemas.microsoft.com/office/drawing/2014/main" id="{285A53C4-AB66-03C6-27CD-9537D37282F6}"/>
              </a:ext>
            </a:extLst>
          </p:cNvPr>
          <p:cNvSpPr>
            <a:spLocks noGrp="1"/>
          </p:cNvSpPr>
          <p:nvPr>
            <p:ph idx="1"/>
          </p:nvPr>
        </p:nvSpPr>
        <p:spPr/>
        <p:txBody>
          <a:bodyPr>
            <a:normAutofit lnSpcReduction="10000"/>
          </a:bodyPr>
          <a:lstStyle/>
          <a:p>
            <a:r>
              <a:rPr lang="en-US" dirty="0">
                <a:latin typeface="Arial Rounded MT Bold" panose="020F0704030504030204" pitchFamily="34" charset="77"/>
              </a:rPr>
              <a:t>At one point Section 2 of the Conference feels very strongly that they need a conference of their own.</a:t>
            </a:r>
          </a:p>
          <a:p>
            <a:r>
              <a:rPr lang="en-US" dirty="0">
                <a:latin typeface="Arial Rounded MT Bold" panose="020F0704030504030204" pitchFamily="34" charset="77"/>
              </a:rPr>
              <a:t>They lodge a request with the Conference leadership  </a:t>
            </a:r>
          </a:p>
          <a:p>
            <a:r>
              <a:rPr lang="en-US" dirty="0">
                <a:latin typeface="Arial Rounded MT Bold" panose="020F0704030504030204" pitchFamily="34" charset="77"/>
              </a:rPr>
              <a:t>The conference responds that such a division will weaken the other section of the conference. With weaker economy section 2 can not sustain the work on its own financially.</a:t>
            </a:r>
          </a:p>
          <a:p>
            <a:r>
              <a:rPr lang="en-US" dirty="0">
                <a:latin typeface="Arial Rounded MT Bold" panose="020F0704030504030204" pitchFamily="34" charset="77"/>
              </a:rPr>
              <a:t>Section 2 is not happy with the response of its conference leadership. They pressurize for a separate conference for their section. But conference made it clear that it was not for the good of the work to divide the conference at this time.</a:t>
            </a:r>
          </a:p>
        </p:txBody>
      </p:sp>
    </p:spTree>
    <p:extLst>
      <p:ext uri="{BB962C8B-B14F-4D97-AF65-F5344CB8AC3E}">
        <p14:creationId xmlns:p14="http://schemas.microsoft.com/office/powerpoint/2010/main" val="350967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542AD-590A-5637-782C-6741F102C601}"/>
              </a:ext>
            </a:extLst>
          </p:cNvPr>
          <p:cNvSpPr>
            <a:spLocks noGrp="1"/>
          </p:cNvSpPr>
          <p:nvPr>
            <p:ph idx="1"/>
          </p:nvPr>
        </p:nvSpPr>
        <p:spPr>
          <a:xfrm>
            <a:off x="838200" y="742277"/>
            <a:ext cx="10515600" cy="5434685"/>
          </a:xfrm>
        </p:spPr>
        <p:txBody>
          <a:bodyPr>
            <a:normAutofit lnSpcReduction="10000"/>
          </a:bodyPr>
          <a:lstStyle/>
          <a:p>
            <a:r>
              <a:rPr lang="en-US" dirty="0">
                <a:latin typeface="Arial Rounded MT Bold" panose="020F0704030504030204" pitchFamily="34" charset="77"/>
              </a:rPr>
              <a:t>Section 2 appeals to the Union which advises  they work with Conference leadership as per the policies of the church.</a:t>
            </a:r>
          </a:p>
          <a:p>
            <a:r>
              <a:rPr lang="en-US" dirty="0">
                <a:latin typeface="Arial Rounded MT Bold" panose="020F0704030504030204" pitchFamily="34" charset="77"/>
              </a:rPr>
              <a:t>Section 2 pushes their case to the Division and receive the same counsel.</a:t>
            </a:r>
          </a:p>
          <a:p>
            <a:r>
              <a:rPr lang="en-US" dirty="0">
                <a:latin typeface="Arial Rounded MT Bold" panose="020F0704030504030204" pitchFamily="34" charset="77"/>
              </a:rPr>
              <a:t>Finally , after several months, Section 2 breaks loose, they decide to form a special committee to oversee interim arrangements and oversight while waiting for their request to be granted.</a:t>
            </a:r>
          </a:p>
          <a:p>
            <a:r>
              <a:rPr lang="en-US" dirty="0">
                <a:latin typeface="Arial Rounded MT Bold" panose="020F0704030504030204" pitchFamily="34" charset="77"/>
              </a:rPr>
              <a:t>Section 2 convinces all churches in its area not to remit tithes and offerings to the conference, rather channeled the funds to the bank account opened by the special committee.  </a:t>
            </a:r>
          </a:p>
          <a:p>
            <a:pPr marL="0" indent="0">
              <a:buNone/>
            </a:pPr>
            <a:endParaRPr lang="en-US" dirty="0"/>
          </a:p>
        </p:txBody>
      </p:sp>
    </p:spTree>
    <p:extLst>
      <p:ext uri="{BB962C8B-B14F-4D97-AF65-F5344CB8AC3E}">
        <p14:creationId xmlns:p14="http://schemas.microsoft.com/office/powerpoint/2010/main" val="1409234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6EFD8-E9EB-C526-B8E1-3FB050DD2683}"/>
              </a:ext>
            </a:extLst>
          </p:cNvPr>
          <p:cNvSpPr>
            <a:spLocks noGrp="1"/>
          </p:cNvSpPr>
          <p:nvPr>
            <p:ph type="title"/>
          </p:nvPr>
        </p:nvSpPr>
        <p:spPr/>
        <p:txBody>
          <a:bodyPr/>
          <a:lstStyle/>
          <a:p>
            <a:r>
              <a:rPr lang="en-US" b="1" u="sng" dirty="0">
                <a:latin typeface="Arial Rounded MT Bold" panose="020F0704030504030204" pitchFamily="34" charset="77"/>
              </a:rPr>
              <a:t>QUESTIONS:</a:t>
            </a:r>
          </a:p>
        </p:txBody>
      </p:sp>
      <p:sp>
        <p:nvSpPr>
          <p:cNvPr id="3" name="Content Placeholder 2">
            <a:extLst>
              <a:ext uri="{FF2B5EF4-FFF2-40B4-BE49-F238E27FC236}">
                <a16:creationId xmlns:a16="http://schemas.microsoft.com/office/drawing/2014/main" id="{F91D5258-773F-AA4B-582B-05980B702F2F}"/>
              </a:ext>
            </a:extLst>
          </p:cNvPr>
          <p:cNvSpPr>
            <a:spLocks noGrp="1"/>
          </p:cNvSpPr>
          <p:nvPr>
            <p:ph idx="1"/>
          </p:nvPr>
        </p:nvSpPr>
        <p:spPr/>
        <p:txBody>
          <a:bodyPr/>
          <a:lstStyle/>
          <a:p>
            <a:r>
              <a:rPr lang="en-US" dirty="0">
                <a:latin typeface="Arial Rounded MT Bold" panose="020F0704030504030204" pitchFamily="34" charset="77"/>
              </a:rPr>
              <a:t>What appears to be major issues in this situation?</a:t>
            </a:r>
          </a:p>
          <a:p>
            <a:r>
              <a:rPr lang="en-US" dirty="0">
                <a:latin typeface="Arial Rounded MT Bold" panose="020F0704030504030204" pitchFamily="34" charset="77"/>
              </a:rPr>
              <a:t>What approach would you take to resolve this stand off?</a:t>
            </a:r>
          </a:p>
          <a:p>
            <a:r>
              <a:rPr lang="en-US" dirty="0">
                <a:latin typeface="Arial Rounded MT Bold" panose="020F0704030504030204" pitchFamily="34" charset="77"/>
              </a:rPr>
              <a:t>What lessons about policies can we draw from this situation?</a:t>
            </a:r>
          </a:p>
          <a:p>
            <a:r>
              <a:rPr lang="en-US" dirty="0">
                <a:latin typeface="Arial Rounded MT Bold" panose="020F0704030504030204" pitchFamily="34" charset="77"/>
              </a:rPr>
              <a:t>Can you comment on the role of structure in such situations.  </a:t>
            </a:r>
          </a:p>
        </p:txBody>
      </p:sp>
    </p:spTree>
    <p:extLst>
      <p:ext uri="{BB962C8B-B14F-4D97-AF65-F5344CB8AC3E}">
        <p14:creationId xmlns:p14="http://schemas.microsoft.com/office/powerpoint/2010/main" val="4078247899"/>
      </p:ext>
    </p:extLst>
  </p:cSld>
  <p:clrMapOvr>
    <a:masterClrMapping/>
  </p:clrMapOvr>
</p:sld>
</file>

<file path=ppt/theme/theme1.xml><?xml version="1.0" encoding="utf-8"?>
<a:theme xmlns:a="http://schemas.openxmlformats.org/drawingml/2006/main" name="FunkyShapesDarkVTI">
  <a:themeElements>
    <a:clrScheme name="Custom 4">
      <a:dk1>
        <a:srgbClr val="FFFFFF"/>
      </a:dk1>
      <a:lt1>
        <a:srgbClr val="000000"/>
      </a:lt1>
      <a:dk2>
        <a:srgbClr val="F3FFF8"/>
      </a:dk2>
      <a:lt2>
        <a:srgbClr val="2D2D2D"/>
      </a:lt2>
      <a:accent1>
        <a:srgbClr val="FF80BD"/>
      </a:accent1>
      <a:accent2>
        <a:srgbClr val="1EB9D3"/>
      </a:accent2>
      <a:accent3>
        <a:srgbClr val="21C46B"/>
      </a:accent3>
      <a:accent4>
        <a:srgbClr val="EA9600"/>
      </a:accent4>
      <a:accent5>
        <a:srgbClr val="F43B56"/>
      </a:accent5>
      <a:accent6>
        <a:srgbClr val="4B56E8"/>
      </a:accent6>
      <a:hlink>
        <a:srgbClr val="8F61FF"/>
      </a:hlink>
      <a:folHlink>
        <a:srgbClr val="F900A0"/>
      </a:folHlink>
    </a:clrScheme>
    <a:fontScheme name="Source Sans Pro">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unkyShapesDarkVTI" id="{84637DF0-7D2D-4F20-816C-4D6C45F3FAF2}" vid="{0EF594EE-C33F-480F-80E7-D4F74C1C30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521</Words>
  <Application>Microsoft Office PowerPoint</Application>
  <PresentationFormat>Widescreen</PresentationFormat>
  <Paragraphs>41</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Rounded MT Bold</vt:lpstr>
      <vt:lpstr>Baloo Bhaijaan</vt:lpstr>
      <vt:lpstr>Berlin Sans FB Demi</vt:lpstr>
      <vt:lpstr>Calibri</vt:lpstr>
      <vt:lpstr>Source Sans Pro</vt:lpstr>
      <vt:lpstr>FunkyShapesDarkVTI</vt:lpstr>
      <vt:lpstr>CASE STUDY 2</vt:lpstr>
      <vt:lpstr>ORGANISED AS A LOCAL CONFERENCE  IN 1988</vt:lpstr>
      <vt:lpstr>REALITY OF THE CONFERENCE: TWO SECTIONS</vt:lpstr>
      <vt:lpstr>PowerPoint Presentation</vt:lpstr>
      <vt:lpstr>REQUEST TO DIVIDE THE CONFERENCE:</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2</dc:title>
  <dc:creator>Mbwana, Geoffrey Gabriel</dc:creator>
  <cp:lastModifiedBy>Missah, Ellen S.</cp:lastModifiedBy>
  <cp:revision>1</cp:revision>
  <dcterms:created xsi:type="dcterms:W3CDTF">2024-03-12T22:01:41Z</dcterms:created>
  <dcterms:modified xsi:type="dcterms:W3CDTF">2024-03-13T15:04:10Z</dcterms:modified>
</cp:coreProperties>
</file>