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88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0" d="100"/>
          <a:sy n="110" d="100"/>
        </p:scale>
        <p:origin x="84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D5B30-0EE3-CC93-51E2-708780EC4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4EE67-E882-E1E9-7A72-D7AB24E735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D2993-B65D-B73E-CECD-F213D82E2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2A15-AAFC-EB4F-AB39-ADC62AEA021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CC4DC-9E05-020A-FE76-E0EC6F022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EDD18-C2C6-E715-C54F-E843A52B0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802F-07A4-EC4D-8743-FA07F3E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3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457E5-6E9F-6628-17CB-7F9B30636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A98950-BB27-2A25-54DF-694B4CBD7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B708F-10DB-BAA1-C93E-037E1D471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2A15-AAFC-EB4F-AB39-ADC62AEA021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C843B-00A7-19E3-7FE6-F46C58B8B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753D4E-F8AE-6398-1AA6-F3FEB716F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802F-07A4-EC4D-8743-FA07F3E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71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28B278-6C24-4E1A-8158-C098B9B76C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27DF47-D23B-CD49-76F7-628637F236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3E581-95C7-076F-F4CE-1EE3ED2C1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2A15-AAFC-EB4F-AB39-ADC62AEA021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13E0C-B24B-044E-7B67-F28001DEC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1438A-4481-6F89-5AA1-1A8A921C7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802F-07A4-EC4D-8743-FA07F3E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453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46032-4B2F-89DC-21AE-4D0BEF7FB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2CDD3-4D4F-D0ED-71B3-1A33367FF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083C4-9FBA-862F-2F8D-0A70E7910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2A15-AAFC-EB4F-AB39-ADC62AEA021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BC1AF-6C64-4ED8-89EA-BA5071AC8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F4FD9-AAA5-B395-4942-023A1078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802F-07A4-EC4D-8743-FA07F3E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91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B0285-AC5D-CC4C-4815-6AAA7C92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FAD45-0E5A-89FC-F9C2-6A174B338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5E868-59BB-A99A-0948-577E7CA90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2A15-AAFC-EB4F-AB39-ADC62AEA021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222988-27E8-9CA0-AEEA-90DAD4EDE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6EC32-3AE3-FB66-2883-CA4879FBA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802F-07A4-EC4D-8743-FA07F3E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861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843F-279F-26E9-597B-DCD29A165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C009E-3ACF-3BBC-92C4-0B4328BE11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A5F7C-0DC6-EA8C-5B80-ABD4AF172A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54A85-741E-3E2E-AF1C-0629C8D7A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2A15-AAFC-EB4F-AB39-ADC62AEA021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7ACAA-4ACC-0E06-D987-2C222B24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652A7-C904-6BA4-A5E7-000E54D55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802F-07A4-EC4D-8743-FA07F3E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95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5AE9-712F-0F52-CD0D-33C476F01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BA5D3F-6C62-578F-CF16-16668E6E5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894A07-04F6-DB1D-9A06-2A110BCC9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9BEBA6-1A6C-F2BF-B9AA-10C530F34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9D0AEF-EA02-1BAA-A02D-3AD7AC9F94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BA8F51-6450-98A0-2014-9EF729D86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2A15-AAFC-EB4F-AB39-ADC62AEA021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E0CB20-2E25-A10A-0E32-6CA220C3D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CABBCE-AF6B-5483-AF0B-1A4EEE3D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802F-07A4-EC4D-8743-FA07F3E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07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0927-8FC4-9E52-E568-3E17F00B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537EBF-8E6A-0318-6F4A-92A304D6C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2A15-AAFC-EB4F-AB39-ADC62AEA021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F55D48-AE2A-6C0C-C394-0DA461DC4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261256-B923-BA4E-CD41-F182FE622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802F-07A4-EC4D-8743-FA07F3E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16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8B1B87-9E23-301F-03CD-48794469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2A15-AAFC-EB4F-AB39-ADC62AEA021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F4F913-4FAD-D3AE-45E1-4508758AF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5CAEE-6310-A83B-A4B7-3C22AF441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802F-07A4-EC4D-8743-FA07F3E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50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6C8BE-2D2B-B2CB-BB08-01D9B85F8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10C84-D24D-62F0-B227-39702E579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EAF39-A4B8-FB02-93B1-C3B80CFED6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2C096A-0FC1-6E26-95DE-E911AD8BA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2A15-AAFC-EB4F-AB39-ADC62AEA021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6E1BA8-1AAB-7EB5-2742-0A1A01E85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A52DFC-2156-3BD2-71DD-E68D3C68E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802F-07A4-EC4D-8743-FA07F3E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9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3174-773D-A610-E1A8-CB8961B20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2CF8EE-DAFB-4A63-CF92-A807A88DF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D29A0-B822-7204-B7A3-BA9D1CC6A5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E01DE-D27D-448D-D899-5B20F26A9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0A2A15-AAFC-EB4F-AB39-ADC62AEA0215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6F8E0-DF6B-00D4-CEE8-F21890A5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4D5A2-B97C-A206-06C5-D84024F54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802F-07A4-EC4D-8743-FA07F3E33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61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72FBB1-8233-53EA-051D-4FFF319C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4124C3-BC5A-4B65-7740-771323C1F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F296F-9C5D-2D97-D554-4A35644C4A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F20A2A15-AAFC-EB4F-AB39-ADC62AEA0215}" type="datetimeFigureOut">
              <a:rPr lang="en-US" smtClean="0"/>
              <a:pPr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15C26-F6B7-C65E-BFBD-436275788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8ABE8-8238-D426-33CE-E0597C83B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F291802F-07A4-EC4D-8743-FA07F3E3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5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rock&#10;&#10;Description automatically generated with medium confidence">
            <a:extLst>
              <a:ext uri="{FF2B5EF4-FFF2-40B4-BE49-F238E27FC236}">
                <a16:creationId xmlns:a16="http://schemas.microsoft.com/office/drawing/2014/main" id="{386CFC33-9EB7-0BE7-83F6-8E70BD97C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ABAA995A-6E8B-8731-6FA8-0EC1A743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62" y="1046380"/>
            <a:ext cx="8996038" cy="3616036"/>
          </a:xfrm>
        </p:spPr>
        <p:txBody>
          <a:bodyPr anchor="t" anchorCtr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>
                <a:solidFill>
                  <a:schemeClr val="tx1"/>
                </a:solidFill>
              </a:rPr>
              <a:t>The Scriptures in My Leadership Journey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8BEADE-512B-40CD-82BB-2708BCCFA8F3}"/>
              </a:ext>
            </a:extLst>
          </p:cNvPr>
          <p:cNvSpPr txBox="1"/>
          <p:nvPr/>
        </p:nvSpPr>
        <p:spPr>
          <a:xfrm>
            <a:off x="8265111" y="3986074"/>
            <a:ext cx="297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Juan R. Prestol-Puesan, PhD.</a:t>
            </a:r>
          </a:p>
        </p:txBody>
      </p:sp>
    </p:spTree>
    <p:extLst>
      <p:ext uri="{BB962C8B-B14F-4D97-AF65-F5344CB8AC3E}">
        <p14:creationId xmlns:p14="http://schemas.microsoft.com/office/powerpoint/2010/main" val="1741601314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5303FA84-6E4C-5080-B204-AD0118F03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346511-67D6-70DB-8C6F-AB7A47C817C0}"/>
              </a:ext>
            </a:extLst>
          </p:cNvPr>
          <p:cNvSpPr/>
          <p:nvPr/>
        </p:nvSpPr>
        <p:spPr>
          <a:xfrm>
            <a:off x="-1" y="0"/>
            <a:ext cx="5755908" cy="6858000"/>
          </a:xfrm>
          <a:prstGeom prst="rect">
            <a:avLst/>
          </a:prstGeom>
          <a:solidFill>
            <a:schemeClr val="bg1">
              <a:alpha val="72711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119B025-BCB2-41ED-A863-A7BD87A11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35" y="1331651"/>
            <a:ext cx="612558" cy="701336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r>
              <a:rPr lang="en-US" sz="4000" dirty="0"/>
              <a:t>9</a:t>
            </a:r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AFB057-E7D9-4AA2-8A84-FD2B073F795C}"/>
              </a:ext>
            </a:extLst>
          </p:cNvPr>
          <p:cNvSpPr txBox="1"/>
          <p:nvPr/>
        </p:nvSpPr>
        <p:spPr>
          <a:xfrm>
            <a:off x="1358283" y="2601157"/>
            <a:ext cx="345341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Trust in the Lord of Mission. Rest On Him.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sz="1400"/>
              <a:t>Isaiah </a:t>
            </a:r>
            <a:r>
              <a:rPr lang="en-US" sz="1400" dirty="0"/>
              <a:t>26:3,4; Jeremiah 17:7,8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43171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F78A72D7-1A7B-648C-C1A0-6EDF5EC6D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6E6577-DF63-C7AA-E714-101BA3BC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2447" y="1852547"/>
            <a:ext cx="2477985" cy="3776357"/>
          </a:xfr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When your time to lead comes to an end, leave gracefully, act ethically, and support your successor.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80F47-3199-B720-737A-797B70EA4594}"/>
              </a:ext>
            </a:extLst>
          </p:cNvPr>
          <p:cNvSpPr/>
          <p:nvPr/>
        </p:nvSpPr>
        <p:spPr>
          <a:xfrm>
            <a:off x="10116423" y="795647"/>
            <a:ext cx="866898" cy="8668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52C3-8DD1-7F23-B55D-C0B69BCCEBF3}"/>
              </a:ext>
            </a:extLst>
          </p:cNvPr>
          <p:cNvSpPr txBox="1"/>
          <p:nvPr/>
        </p:nvSpPr>
        <p:spPr>
          <a:xfrm>
            <a:off x="10176359" y="875153"/>
            <a:ext cx="723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rebuchet MS" panose="020B0703020202090204" pitchFamily="34" charset="0"/>
              </a:rPr>
              <a:t>10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74552C-44F3-48FE-AA5E-461D3A6508D2}"/>
              </a:ext>
            </a:extLst>
          </p:cNvPr>
          <p:cNvSpPr txBox="1"/>
          <p:nvPr/>
        </p:nvSpPr>
        <p:spPr>
          <a:xfrm flipH="1">
            <a:off x="9588166" y="6054571"/>
            <a:ext cx="21569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John 3:30</a:t>
            </a:r>
          </a:p>
        </p:txBody>
      </p:sp>
    </p:spTree>
    <p:extLst>
      <p:ext uri="{BB962C8B-B14F-4D97-AF65-F5344CB8AC3E}">
        <p14:creationId xmlns:p14="http://schemas.microsoft.com/office/powerpoint/2010/main" val="2066954847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carf&#10;&#10;Description automatically generated with low confidence">
            <a:extLst>
              <a:ext uri="{FF2B5EF4-FFF2-40B4-BE49-F238E27FC236}">
                <a16:creationId xmlns:a16="http://schemas.microsoft.com/office/drawing/2014/main" id="{299E96F1-671D-9B5D-5325-60F429735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3473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6E6577-DF63-C7AA-E714-101BA3BC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7698" y="3072700"/>
            <a:ext cx="4631377" cy="2413701"/>
          </a:xfrm>
        </p:spPr>
        <p:txBody>
          <a:bodyPr anchor="t" anchorCtr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Jesus is preeminent. </a:t>
            </a:r>
            <a:r>
              <a:rPr lang="en-US" sz="2800">
                <a:solidFill>
                  <a:schemeClr val="tx1"/>
                </a:solidFill>
              </a:rPr>
              <a:t>The  </a:t>
            </a:r>
            <a:r>
              <a:rPr lang="en-US" sz="2800" dirty="0">
                <a:solidFill>
                  <a:schemeClr val="tx1"/>
                </a:solidFill>
              </a:rPr>
              <a:t>person, the message, the mission.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80F47-3199-B720-737A-797B70EA4594}"/>
              </a:ext>
            </a:extLst>
          </p:cNvPr>
          <p:cNvSpPr/>
          <p:nvPr/>
        </p:nvSpPr>
        <p:spPr>
          <a:xfrm>
            <a:off x="8740239" y="1635786"/>
            <a:ext cx="866898" cy="8668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52C3-8DD1-7F23-B55D-C0B69BCCEBF3}"/>
              </a:ext>
            </a:extLst>
          </p:cNvPr>
          <p:cNvSpPr txBox="1"/>
          <p:nvPr/>
        </p:nvSpPr>
        <p:spPr>
          <a:xfrm>
            <a:off x="8946703" y="1715292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rebuchet MS" panose="020B0703020202090204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0EB3C9-521A-4839-82CA-C6B899BBE9F3}"/>
              </a:ext>
            </a:extLst>
          </p:cNvPr>
          <p:cNvSpPr txBox="1"/>
          <p:nvPr/>
        </p:nvSpPr>
        <p:spPr>
          <a:xfrm>
            <a:off x="7288563" y="5486401"/>
            <a:ext cx="43766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John 1:1-3; 15:1-5; 17:20-24 </a:t>
            </a:r>
          </a:p>
        </p:txBody>
      </p:sp>
    </p:spTree>
    <p:extLst>
      <p:ext uri="{BB962C8B-B14F-4D97-AF65-F5344CB8AC3E}">
        <p14:creationId xmlns:p14="http://schemas.microsoft.com/office/powerpoint/2010/main" val="1094279700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person, stone&#10;&#10;Description automatically generated">
            <a:extLst>
              <a:ext uri="{FF2B5EF4-FFF2-40B4-BE49-F238E27FC236}">
                <a16:creationId xmlns:a16="http://schemas.microsoft.com/office/drawing/2014/main" id="{6149A534-2287-D118-024F-7DD75B974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6E6577-DF63-C7AA-E714-101BA3BC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575" y="424503"/>
            <a:ext cx="3344901" cy="3339975"/>
          </a:xfrm>
        </p:spPr>
        <p:txBody>
          <a:bodyPr anchor="t" anchorCtr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He calls to virtue. We are not leaders by accident. The God who called us will sustain us.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80F47-3199-B720-737A-797B70EA4594}"/>
              </a:ext>
            </a:extLst>
          </p:cNvPr>
          <p:cNvSpPr/>
          <p:nvPr/>
        </p:nvSpPr>
        <p:spPr>
          <a:xfrm>
            <a:off x="758666" y="971460"/>
            <a:ext cx="866898" cy="8668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52C3-8DD1-7F23-B55D-C0B69BCCEBF3}"/>
              </a:ext>
            </a:extLst>
          </p:cNvPr>
          <p:cNvSpPr txBox="1"/>
          <p:nvPr/>
        </p:nvSpPr>
        <p:spPr>
          <a:xfrm>
            <a:off x="965130" y="1050966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rebuchet MS" panose="020B070302020209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88C74-F971-4BE1-A157-F0C5FC7CDF6A}"/>
              </a:ext>
            </a:extLst>
          </p:cNvPr>
          <p:cNvSpPr txBox="1"/>
          <p:nvPr/>
        </p:nvSpPr>
        <p:spPr>
          <a:xfrm>
            <a:off x="1993153" y="3397744"/>
            <a:ext cx="2748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 Peter 1:15-17</a:t>
            </a:r>
          </a:p>
        </p:txBody>
      </p:sp>
    </p:spTree>
    <p:extLst>
      <p:ext uri="{BB962C8B-B14F-4D97-AF65-F5344CB8AC3E}">
        <p14:creationId xmlns:p14="http://schemas.microsoft.com/office/powerpoint/2010/main" val="52135018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blue shirt&#10;&#10;Description automatically generated with medium confidence">
            <a:extLst>
              <a:ext uri="{FF2B5EF4-FFF2-40B4-BE49-F238E27FC236}">
                <a16:creationId xmlns:a16="http://schemas.microsoft.com/office/drawing/2014/main" id="{028B599B-7A05-C9F9-6132-0CCA3C1CC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606"/>
            <a:ext cx="12192000" cy="685717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6E6577-DF63-C7AA-E714-101BA3BC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3268" y="2946400"/>
            <a:ext cx="2909455" cy="4377234"/>
          </a:xfrm>
        </p:spPr>
        <p:txBody>
          <a:bodyPr anchor="t" anchorCtr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Perfection is not required to serve. God uses  an imperfect but totally committed leader.</a:t>
            </a:r>
            <a:br>
              <a:rPr lang="en-US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80F47-3199-B720-737A-797B70EA4594}"/>
              </a:ext>
            </a:extLst>
          </p:cNvPr>
          <p:cNvSpPr/>
          <p:nvPr/>
        </p:nvSpPr>
        <p:spPr>
          <a:xfrm>
            <a:off x="9867039" y="1361803"/>
            <a:ext cx="866898" cy="8668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52C3-8DD1-7F23-B55D-C0B69BCCEBF3}"/>
              </a:ext>
            </a:extLst>
          </p:cNvPr>
          <p:cNvSpPr txBox="1"/>
          <p:nvPr/>
        </p:nvSpPr>
        <p:spPr>
          <a:xfrm>
            <a:off x="10073503" y="1429879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rebuchet MS" panose="020B070302020209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3F5F4A-9948-4385-BFD7-532CAE34F445}"/>
              </a:ext>
            </a:extLst>
          </p:cNvPr>
          <p:cNvSpPr txBox="1"/>
          <p:nvPr/>
        </p:nvSpPr>
        <p:spPr>
          <a:xfrm>
            <a:off x="9083269" y="6457062"/>
            <a:ext cx="26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Phil. 4:19-21; James 1:5-8</a:t>
            </a:r>
          </a:p>
        </p:txBody>
      </p:sp>
    </p:spTree>
    <p:extLst>
      <p:ext uri="{BB962C8B-B14F-4D97-AF65-F5344CB8AC3E}">
        <p14:creationId xmlns:p14="http://schemas.microsoft.com/office/powerpoint/2010/main" val="2170311937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carf&#10;&#10;Description automatically generated with medium confidence">
            <a:extLst>
              <a:ext uri="{FF2B5EF4-FFF2-40B4-BE49-F238E27FC236}">
                <a16:creationId xmlns:a16="http://schemas.microsoft.com/office/drawing/2014/main" id="{2CFC1891-2B56-FC51-AF02-D3FC55680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6E6577-DF63-C7AA-E714-101BA3BC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432" y="1027215"/>
            <a:ext cx="4738255" cy="1187533"/>
          </a:xfrm>
        </p:spPr>
        <p:txBody>
          <a:bodyPr anchor="t" anchorCtr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Beware of the enemy. Satan will try to destroy you.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80F47-3199-B720-737A-797B70EA4594}"/>
              </a:ext>
            </a:extLst>
          </p:cNvPr>
          <p:cNvSpPr/>
          <p:nvPr/>
        </p:nvSpPr>
        <p:spPr>
          <a:xfrm>
            <a:off x="390530" y="1140033"/>
            <a:ext cx="866898" cy="8668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52C3-8DD1-7F23-B55D-C0B69BCCEBF3}"/>
              </a:ext>
            </a:extLst>
          </p:cNvPr>
          <p:cNvSpPr txBox="1"/>
          <p:nvPr/>
        </p:nvSpPr>
        <p:spPr>
          <a:xfrm>
            <a:off x="585119" y="1219539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rebuchet MS" panose="020B0703020202090204" pitchFamily="34" charset="0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31E28-CE34-4B4D-A58E-2B2C00A3AEA3}"/>
              </a:ext>
            </a:extLst>
          </p:cNvPr>
          <p:cNvSpPr txBox="1"/>
          <p:nvPr/>
        </p:nvSpPr>
        <p:spPr>
          <a:xfrm>
            <a:off x="1402675" y="2290425"/>
            <a:ext cx="4855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John 8:44; Job 1:6-12; Numbers 20:10-13; Deut. 3:23-28</a:t>
            </a:r>
          </a:p>
        </p:txBody>
      </p:sp>
    </p:spTree>
    <p:extLst>
      <p:ext uri="{BB962C8B-B14F-4D97-AF65-F5344CB8AC3E}">
        <p14:creationId xmlns:p14="http://schemas.microsoft.com/office/powerpoint/2010/main" val="3668149937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perfume, dark&#10;&#10;Description automatically generated">
            <a:extLst>
              <a:ext uri="{FF2B5EF4-FFF2-40B4-BE49-F238E27FC236}">
                <a16:creationId xmlns:a16="http://schemas.microsoft.com/office/drawing/2014/main" id="{D3F97070-AE14-E55D-65F3-BD24F6C8E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6E6577-DF63-C7AA-E714-101BA3BC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0" y="1763485"/>
            <a:ext cx="2695697" cy="4245429"/>
          </a:xfrm>
        </p:spPr>
        <p:txBody>
          <a:bodyPr anchor="t" anchorCtr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800" dirty="0"/>
              <a:t>Remove your ego from your decisions and treat success as perfume - Smell it but don’t swallow it.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80F47-3199-B720-737A-797B70EA4594}"/>
              </a:ext>
            </a:extLst>
          </p:cNvPr>
          <p:cNvSpPr/>
          <p:nvPr/>
        </p:nvSpPr>
        <p:spPr>
          <a:xfrm>
            <a:off x="1293056" y="665017"/>
            <a:ext cx="866898" cy="8668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52C3-8DD1-7F23-B55D-C0B69BCCEBF3}"/>
              </a:ext>
            </a:extLst>
          </p:cNvPr>
          <p:cNvSpPr txBox="1"/>
          <p:nvPr/>
        </p:nvSpPr>
        <p:spPr>
          <a:xfrm>
            <a:off x="1487645" y="744523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rebuchet MS" panose="020B0703020202090204" pitchFamily="34" charset="0"/>
              </a:rPr>
              <a:t>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0AE6D-F5B1-4FE8-80AB-DF6B5A0D7265}"/>
              </a:ext>
            </a:extLst>
          </p:cNvPr>
          <p:cNvSpPr txBox="1"/>
          <p:nvPr/>
        </p:nvSpPr>
        <p:spPr>
          <a:xfrm>
            <a:off x="550413" y="5557421"/>
            <a:ext cx="3835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Romans 12:3</a:t>
            </a:r>
          </a:p>
        </p:txBody>
      </p:sp>
    </p:spTree>
    <p:extLst>
      <p:ext uri="{BB962C8B-B14F-4D97-AF65-F5344CB8AC3E}">
        <p14:creationId xmlns:p14="http://schemas.microsoft.com/office/powerpoint/2010/main" val="427667568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fferent, cluttered&#10;&#10;Description automatically generated">
            <a:extLst>
              <a:ext uri="{FF2B5EF4-FFF2-40B4-BE49-F238E27FC236}">
                <a16:creationId xmlns:a16="http://schemas.microsoft.com/office/drawing/2014/main" id="{CFDBE179-0A31-1CBC-3B51-DC2DCB54F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6E6577-DF63-C7AA-E714-101BA3BC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18" y="1868048"/>
            <a:ext cx="3499389" cy="2798955"/>
          </a:xfrm>
        </p:spPr>
        <p:txBody>
          <a:bodyPr anchor="t" anchorCtr="0"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Lessons from failures and afflictions have been transformational. Reflect on them.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80F47-3199-B720-737A-797B70EA4594}"/>
              </a:ext>
            </a:extLst>
          </p:cNvPr>
          <p:cNvSpPr/>
          <p:nvPr/>
        </p:nvSpPr>
        <p:spPr>
          <a:xfrm>
            <a:off x="1328682" y="771895"/>
            <a:ext cx="866898" cy="8668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52C3-8DD1-7F23-B55D-C0B69BCCEBF3}"/>
              </a:ext>
            </a:extLst>
          </p:cNvPr>
          <p:cNvSpPr txBox="1"/>
          <p:nvPr/>
        </p:nvSpPr>
        <p:spPr>
          <a:xfrm>
            <a:off x="1523271" y="851401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rebuchet MS" panose="020B0703020202090204" pitchFamily="34" charset="0"/>
              </a:rPr>
              <a:t>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BE21FC-DD71-4765-B63A-87C493659DE6}"/>
              </a:ext>
            </a:extLst>
          </p:cNvPr>
          <p:cNvSpPr txBox="1"/>
          <p:nvPr/>
        </p:nvSpPr>
        <p:spPr>
          <a:xfrm>
            <a:off x="344385" y="4962617"/>
            <a:ext cx="3138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Psalm 50:15; 1 Cor.10:13; 2 Cor.4:16,17; 12:9. </a:t>
            </a:r>
          </a:p>
        </p:txBody>
      </p:sp>
    </p:spTree>
    <p:extLst>
      <p:ext uri="{BB962C8B-B14F-4D97-AF65-F5344CB8AC3E}">
        <p14:creationId xmlns:p14="http://schemas.microsoft.com/office/powerpoint/2010/main" val="2692027652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F0D6E312-4F47-FF65-3DEE-24CC39924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6E6577-DF63-C7AA-E714-101BA3BC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41" y="2410688"/>
            <a:ext cx="3640355" cy="2798955"/>
          </a:xfr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Prayer and personal communion with God are NOT optional. Remain connected.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80F47-3199-B720-737A-797B70EA4594}"/>
              </a:ext>
            </a:extLst>
          </p:cNvPr>
          <p:cNvSpPr/>
          <p:nvPr/>
        </p:nvSpPr>
        <p:spPr>
          <a:xfrm>
            <a:off x="1815570" y="1214908"/>
            <a:ext cx="866898" cy="8668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52C3-8DD1-7F23-B55D-C0B69BCCEBF3}"/>
              </a:ext>
            </a:extLst>
          </p:cNvPr>
          <p:cNvSpPr txBox="1"/>
          <p:nvPr/>
        </p:nvSpPr>
        <p:spPr>
          <a:xfrm>
            <a:off x="2010159" y="1294414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rebuchet MS" panose="020B0703020202090204" pitchFamily="34" charset="0"/>
              </a:rPr>
              <a:t>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1F5AA8-50AA-48B2-AA16-20EE59741333}"/>
              </a:ext>
            </a:extLst>
          </p:cNvPr>
          <p:cNvSpPr txBox="1"/>
          <p:nvPr/>
        </p:nvSpPr>
        <p:spPr>
          <a:xfrm>
            <a:off x="605642" y="4882718"/>
            <a:ext cx="3398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Thess. 5:17; 2 Timothy 3:17</a:t>
            </a:r>
          </a:p>
        </p:txBody>
      </p:sp>
    </p:spTree>
    <p:extLst>
      <p:ext uri="{BB962C8B-B14F-4D97-AF65-F5344CB8AC3E}">
        <p14:creationId xmlns:p14="http://schemas.microsoft.com/office/powerpoint/2010/main" val="145774404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suit, standing&#10;&#10;Description automatically generated">
            <a:extLst>
              <a:ext uri="{FF2B5EF4-FFF2-40B4-BE49-F238E27FC236}">
                <a16:creationId xmlns:a16="http://schemas.microsoft.com/office/drawing/2014/main" id="{D70022D0-E806-DF6D-5944-99BD1BC33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46E6577-DF63-C7AA-E714-101BA3BC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1491" y="1555664"/>
            <a:ext cx="3380509" cy="2798955"/>
          </a:xfrm>
        </p:spPr>
        <p:txBody>
          <a:bodyPr anchor="t" anchorCtr="0">
            <a:noAutofit/>
          </a:bodyPr>
          <a:lstStyle/>
          <a:p>
            <a:pPr>
              <a:lnSpc>
                <a:spcPct val="110000"/>
              </a:lnSpc>
            </a:pPr>
            <a:r>
              <a:rPr lang="en-US" sz="2800" dirty="0">
                <a:solidFill>
                  <a:schemeClr val="tx1"/>
                </a:solidFill>
              </a:rPr>
              <a:t>Be a good listener. You will go farther when you </a:t>
            </a:r>
            <a:r>
              <a:rPr lang="en-US" sz="2800">
                <a:solidFill>
                  <a:schemeClr val="tx1"/>
                </a:solidFill>
              </a:rPr>
              <a:t>listen more and </a:t>
            </a:r>
            <a:r>
              <a:rPr lang="en-US" sz="2800" dirty="0">
                <a:solidFill>
                  <a:schemeClr val="tx1"/>
                </a:solidFill>
              </a:rPr>
              <a:t>talk less.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6F80F47-3199-B720-737A-797B70EA4594}"/>
              </a:ext>
            </a:extLst>
          </p:cNvPr>
          <p:cNvSpPr/>
          <p:nvPr/>
        </p:nvSpPr>
        <p:spPr>
          <a:xfrm>
            <a:off x="10021419" y="454887"/>
            <a:ext cx="866898" cy="86689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5552C3-8DD1-7F23-B55D-C0B69BCCEBF3}"/>
              </a:ext>
            </a:extLst>
          </p:cNvPr>
          <p:cNvSpPr txBox="1"/>
          <p:nvPr/>
        </p:nvSpPr>
        <p:spPr>
          <a:xfrm>
            <a:off x="10216008" y="534393"/>
            <a:ext cx="4539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rebuchet MS" panose="020B070302020209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466A8-0B64-4385-ABE7-FE1B762C35A1}"/>
              </a:ext>
            </a:extLst>
          </p:cNvPr>
          <p:cNvSpPr txBox="1"/>
          <p:nvPr/>
        </p:nvSpPr>
        <p:spPr>
          <a:xfrm>
            <a:off x="8811492" y="4065959"/>
            <a:ext cx="30579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Isaiah 30:19-21; Proverbs 18:21</a:t>
            </a:r>
          </a:p>
        </p:txBody>
      </p:sp>
    </p:spTree>
    <p:extLst>
      <p:ext uri="{BB962C8B-B14F-4D97-AF65-F5344CB8AC3E}">
        <p14:creationId xmlns:p14="http://schemas.microsoft.com/office/powerpoint/2010/main" val="3192024142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244</Words>
  <Application>Microsoft Office PowerPoint</Application>
  <PresentationFormat>Widescreen</PresentationFormat>
  <Paragraphs>33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Trebuchet MS</vt:lpstr>
      <vt:lpstr>Office Theme</vt:lpstr>
      <vt:lpstr>The Scriptures in My Leadership Journey</vt:lpstr>
      <vt:lpstr>Jesus is preeminent. The  person, the message, the mission.</vt:lpstr>
      <vt:lpstr>He calls to virtue. We are not leaders by accident. The God who called us will sustain us.</vt:lpstr>
      <vt:lpstr>Perfection is not required to serve. God uses  an imperfect but totally committed leader. </vt:lpstr>
      <vt:lpstr>Beware of the enemy. Satan will try to destroy you.</vt:lpstr>
      <vt:lpstr>Remove your ego from your decisions and treat success as perfume - Smell it but don’t swallow it.</vt:lpstr>
      <vt:lpstr>Lessons from failures and afflictions have been transformational. Reflect on them.</vt:lpstr>
      <vt:lpstr>Prayer and personal communion with God are NOT optional. Remain connected.</vt:lpstr>
      <vt:lpstr>Be a good listener. You will go farther when you listen more and talk less.</vt:lpstr>
      <vt:lpstr>9 </vt:lpstr>
      <vt:lpstr>When your time to lead comes to an end, leave gracefully, act ethically, and support your successor.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is preeminent. The gospel is Jesus Christ; the person, the message, the mission.</dc:title>
  <dc:creator>Poirier, Merle</dc:creator>
  <cp:lastModifiedBy>Missah, Ellen S.</cp:lastModifiedBy>
  <cp:revision>17</cp:revision>
  <dcterms:created xsi:type="dcterms:W3CDTF">2023-02-16T23:35:50Z</dcterms:created>
  <dcterms:modified xsi:type="dcterms:W3CDTF">2024-03-12T12:01:50Z</dcterms:modified>
</cp:coreProperties>
</file>