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49" r:id="rId4"/>
    <p:sldId id="355" r:id="rId5"/>
    <p:sldId id="354" r:id="rId6"/>
    <p:sldId id="350" r:id="rId7"/>
    <p:sldId id="352" r:id="rId8"/>
    <p:sldId id="353" r:id="rId9"/>
    <p:sldId id="351" r:id="rId10"/>
    <p:sldId id="356" r:id="rId11"/>
    <p:sldId id="357" r:id="rId12"/>
    <p:sldId id="358" r:id="rId13"/>
    <p:sldId id="359" r:id="rId14"/>
    <p:sldId id="360" r:id="rId15"/>
    <p:sldId id="34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5CB56-A2EA-3D0C-A645-11621F79B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DC130C-C7E3-2ADF-5F3B-9BF5FB85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00BBF3-60A7-4A78-603C-6FE97BC0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ED0990-858B-E37B-DCE3-F8AA79BF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07DF70-C3A4-2C76-AE41-4EDDDCEA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84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B21DA-0DED-1661-5B74-764C6197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A93753-C95C-81EE-A42F-5492A3ACE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6CB4AD-CAE2-0B5F-807E-CA78DEE0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81E72A-4E21-1F45-A770-62593A27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F95E84-0D12-2467-7063-589BDB48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2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E3955C-B141-9D79-F2CC-AEACA8EB6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7598A2D-90CA-B5E4-C156-B1F089ABC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A30EB6-4F70-1961-4564-5E6458E1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F604C-847F-A3AC-5BE1-B70D65A1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9D065C-9E8D-9FD7-AF08-CDF3C55C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67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2F6668-E643-485E-96BC-00C583B5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EE3D85-0DB1-702D-4C3C-D278218EF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892478-76D0-093A-612B-4EC2C18AC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FF7AFD-58FE-B7E7-B34E-D2CCD738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9F6F72-4494-BA5B-F7EB-547CB55E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55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613915-5BEA-CD6E-5141-C56B25F6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65A71E-349B-E364-1A00-8946A6651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AD561D-88B2-7413-3F83-71780A2E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38D88F-17E9-FD1D-9D76-BE642B1D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BD4F20-6503-895A-DAF5-AE377ED6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06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6DCFA-94D5-221E-E217-5D7D98D4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EE24A-4058-C4E5-DBEA-D41931868E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7A81A1-137D-D357-3E05-6138457C0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E96FB0-69D8-DC1B-678A-F09B79EA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7C8CEC-27BE-4A4D-3595-78210F65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C9BC03-1B47-3AC0-8C67-3749B46D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BB3A17-6471-FDB2-54FE-2E493FB7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2C1BC7-8D2F-084A-7166-24A15DA9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385C24-4862-C895-BD96-C7847593C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E40E5E-9BFD-760D-CFF1-8DC0DE3F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3BB7CF0-82F5-DF75-9C37-079486885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8435CFB-059F-7C10-9F8E-DB681A2B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3ABA62-E0B2-EA51-1C6B-CEFA5DDE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EA217F-E4D2-C3A8-BA49-6795319A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3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5F8B6-EFD3-4FCC-B57A-AF97CA10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E483B2-A8F1-59F1-0F44-EDBE8876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E460614-3006-4B31-898F-86F66602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F56C9D-9189-8EB6-CECE-D7AEB9ED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13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DCC0A3-4227-F018-3399-F27D0547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34DA05-913A-4CD9-E920-C17D4B50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4522CC-F261-CE19-441F-05C0E44C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98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4DDBC-3C33-2345-B091-5DAEA36D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A07D42-D2DD-EB71-57B7-179BD1580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5253F4-94AF-850A-DFBE-06113C2AB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3BB558-497A-041B-49AC-748544B2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AEEE19-5AA9-DE07-8B84-B49DA1AD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DDF8A6-69EB-8CE1-CA73-EACE54C1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23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672A3-19CC-0471-8C09-95EBE246B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E2BFC8-7602-B5DF-D95F-27C71D878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69D515A-B4DD-484E-FDB3-16E5A9FFC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E800CF-D7D1-057F-7406-0859F776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8EAA4D-A2DF-245C-10FC-6FD6AFF13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BC50AA-BAA5-D773-DC33-C35C4572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9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20C37B4-AC04-AF9D-810B-AB8E3A74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C5A242-7D1E-E5BA-4F02-F7987F69A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B70B76-6CE4-1C88-392C-4A8F8CCD9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F0112-44B2-46BE-8DD2-166BDB6803A3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B64F7D-45D1-4B35-2AC9-DAA174659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0C705-8326-9607-E9CE-9F2E49259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A56FD-50EF-4DA7-997F-E33737DFC9D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23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
</file>

<file path=ppt/slides/_rels/slide11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jpg"/></Relationships>

</file>

<file path=ppt/slides/_rels/slide12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
</file>

<file path=ppt/slides/_rels/slide1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ewardship.adventist.org/online-god-first-congress%E2%80%94may-8,-202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2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
</file>

<file path=ppt/slides/_rels/slide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
</file>

<file path=ppt/slides/_rels/slide5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jpg"/></Relationships>

</file>

<file path=ppt/slides/_rels/slide6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
</file>

<file path=ppt/slides/_rels/slide7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
</file>

<file path=ppt/slides/_rels/slide8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
</file>

<file path=ppt/slides/_rels/slide9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61502FCD-F53B-AFA1-C885-589C817039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182CD0E-C992-83E0-0FA3-4729ED057B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03" y="816697"/>
            <a:ext cx="2137954" cy="4625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1097278" y="2125702"/>
            <a:ext cx="857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err="1">
                <a:solidFill>
                  <a:schemeClr val="bg1"/>
                </a:solidFill>
                <a:latin typeface="Montserrat Black" panose="00000A00000000000000" pitchFamily="2" charset="0"/>
              </a:rPr>
              <a:t>Stewardship</a:t>
            </a:r>
            <a:endParaRPr lang="pt-BR" sz="9600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D023AEF-7B97-D523-67C5-30FE61D20904}"/>
              </a:ext>
            </a:extLst>
          </p:cNvPr>
          <p:cNvSpPr txBox="1"/>
          <p:nvPr/>
        </p:nvSpPr>
        <p:spPr>
          <a:xfrm>
            <a:off x="1097278" y="4947547"/>
            <a:ext cx="388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>
                <a:solidFill>
                  <a:schemeClr val="bg1"/>
                </a:solidFill>
                <a:latin typeface="Montserrat" panose="00000500000000000000" pitchFamily="2" charset="0"/>
              </a:rPr>
              <a:t>Resources</a:t>
            </a:r>
            <a:endParaRPr lang="pt-B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B1E617-67C0-8BD9-76FD-49AF2714BD7B}"/>
              </a:ext>
            </a:extLst>
          </p:cNvPr>
          <p:cNvSpPr txBox="1"/>
          <p:nvPr/>
        </p:nvSpPr>
        <p:spPr>
          <a:xfrm>
            <a:off x="1097278" y="3497610"/>
            <a:ext cx="7033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err="1">
                <a:solidFill>
                  <a:schemeClr val="bg1"/>
                </a:solidFill>
                <a:latin typeface="Montserrat Black" panose="00000A00000000000000" pitchFamily="2" charset="0"/>
              </a:rPr>
              <a:t>Ministries</a:t>
            </a:r>
            <a:endParaRPr lang="pt-BR" sz="9600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1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462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What is Promise?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810263" y="1846501"/>
            <a:ext cx="857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https://stewardship.adventist.org/promise-brochure.pdf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125" y="3013476"/>
            <a:ext cx="3118022" cy="309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2B5183-2C1F-CC69-190C-E33E9E8F6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538" y="3233660"/>
            <a:ext cx="2495035" cy="249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1719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Promise Offerings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315992" y="1871346"/>
            <a:ext cx="976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https://stewardship.adventist.org/promise-offerings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235" y="3240939"/>
            <a:ext cx="4381898" cy="2344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17633-8656-07DD-A8A2-16EBF277E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028" y="3054601"/>
            <a:ext cx="2643317" cy="264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2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1719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Stewardship Podcasts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315992" y="1871346"/>
            <a:ext cx="9768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https://stewardship.adventist.org/podcast-stewardship-audio-presentations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9948" y="3240939"/>
            <a:ext cx="3516471" cy="2344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FEE03-4532-4984-1D92-E36F602E9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672" y="3147043"/>
            <a:ext cx="2532105" cy="25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0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1719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Books and Publications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315992" y="1871346"/>
            <a:ext cx="9768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https://stewardship.adventist.org/online-god-first-congress%E2%80%94may-8,-2024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10621"/>
          <a:stretch/>
        </p:blipFill>
        <p:spPr>
          <a:xfrm>
            <a:off x="2594919" y="3572974"/>
            <a:ext cx="3501081" cy="231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E503D-5643-293D-C05D-CCE967FB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864" y="3330628"/>
            <a:ext cx="2810176" cy="281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6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1719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Online Congress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315992" y="1871346"/>
            <a:ext cx="9768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https://stewardship.adventist.org/online-god-first-congress%E2%80%94may-8,-2024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4" name="Picture 3" descr="A person holding a book and a person talking&#10;&#10;Description automatically generated">
            <a:extLst>
              <a:ext uri="{FF2B5EF4-FFF2-40B4-BE49-F238E27FC236}">
                <a16:creationId xmlns:a16="http://schemas.microsoft.com/office/drawing/2014/main" id="{4D20C14A-8FBE-8831-48D4-3587E7273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5" y="3664997"/>
            <a:ext cx="8494594" cy="2656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48055-49D7-2774-E743-732D04FBB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258" y="3708161"/>
            <a:ext cx="2490247" cy="24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097835C-9B61-3884-4875-F06C06AF0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2E0773-3E1C-7183-E770-8DAAF0197F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81" y="1648309"/>
            <a:ext cx="3797633" cy="821603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26316754-2386-C4EA-AADB-D5D302EE1CB7}"/>
              </a:ext>
            </a:extLst>
          </p:cNvPr>
          <p:cNvSpPr txBox="1"/>
          <p:nvPr/>
        </p:nvSpPr>
        <p:spPr>
          <a:xfrm>
            <a:off x="2360653" y="2993132"/>
            <a:ext cx="747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https://</a:t>
            </a:r>
            <a:r>
              <a:rPr lang="en-US" sz="28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stewardship.adventist.org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/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6AB1F-C2D2-65BC-A7E8-59B20A8E7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589" y="3777962"/>
            <a:ext cx="2556818" cy="25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6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1336264" y="967465"/>
            <a:ext cx="9519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Counsels on Stewardship</a:t>
            </a:r>
            <a:endParaRPr lang="pt-BR" sz="4800" dirty="0">
              <a:solidFill>
                <a:schemeClr val="accent4">
                  <a:lumMod val="60000"/>
                  <a:lumOff val="40000"/>
                </a:schemeClr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2018269" y="2122561"/>
            <a:ext cx="8155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https://stewardship.adventist.org/counsels-on-stewardship-study-guide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794987-F7FF-5F45-86A4-C1656F8C8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936" y="3491248"/>
            <a:ext cx="2254124" cy="2917102"/>
          </a:xfrm>
          <a:prstGeom prst="rect">
            <a:avLst/>
          </a:prstGeom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75F0DEDB-2A13-FA35-CD7B-A7678BD94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709" y="3076668"/>
            <a:ext cx="2744683" cy="3551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C8DC7-F3B9-5A31-2B04-594A5AA23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414" y="3508783"/>
            <a:ext cx="2470321" cy="24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1336262" y="552901"/>
            <a:ext cx="9519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Strategic Orientation</a:t>
            </a:r>
            <a:endParaRPr lang="pt-BR" sz="4800" dirty="0">
              <a:solidFill>
                <a:schemeClr val="accent4">
                  <a:lumMod val="60000"/>
                  <a:lumOff val="40000"/>
                </a:schemeClr>
              </a:solidFill>
              <a:latin typeface="Montserrat Black" panose="00000A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919414" y="1753229"/>
            <a:ext cx="8155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https://stewardship.adventist.org/strategic-orientation-2022-2025.pdf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794987-F7FF-5F45-86A4-C1656F8C8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685" y="3508782"/>
            <a:ext cx="4176584" cy="2332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E8EC5-A3AB-AA62-34C0-43C2B8A80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356" y="3209937"/>
            <a:ext cx="2630959" cy="26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462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Commitment Cards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810263" y="1846501"/>
            <a:ext cx="857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https://stewardship.adventist.org/commitment-card-promise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609" y="3069833"/>
            <a:ext cx="2507391" cy="3244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A5C2B-8CF8-D0E5-9C0E-648A35B6F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818" y="3256004"/>
            <a:ext cx="2692743" cy="269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5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462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Stewardship Revival Week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1810263" y="1846501"/>
            <a:ext cx="857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https://stewardship.adventist.org/stewardship-sabbath-materials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263" y="3260577"/>
            <a:ext cx="4069543" cy="2713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36B384-AD73-29C8-B62B-D8ED871E0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165" y="3327057"/>
            <a:ext cx="2507392" cy="25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1336260" y="552901"/>
            <a:ext cx="9519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Offertory Devotionals (reading/videos)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2018265" y="2275468"/>
            <a:ext cx="8155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https://stewardship.adventist.org/tithe-and-offerings-readings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06F78-56E6-4156-C64E-E219A85F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753" y="3480271"/>
            <a:ext cx="2332113" cy="2332113"/>
          </a:xfrm>
          <a:prstGeom prst="rect">
            <a:avLst/>
          </a:prstGeom>
        </p:spPr>
      </p:pic>
      <p:pic>
        <p:nvPicPr>
          <p:cNvPr id="9" name="Picture 8" descr="A close-up of a hands clasped together&#10;&#10;Description automatically generated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39" y="3336242"/>
            <a:ext cx="2019647" cy="29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15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462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Dynamic Steward (latest edition)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2018267" y="1846501"/>
            <a:ext cx="7558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https://issuu.com/dynamicstewards/docs/ds1stqtr24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1382" y="3205392"/>
            <a:ext cx="2364618" cy="3060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5FD28-6A1E-7C8B-C8D4-32B8524D2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356" y="3621953"/>
            <a:ext cx="2113227" cy="21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14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0" y="7462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Newsletter (latest edition)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2018267" y="1846501"/>
            <a:ext cx="7558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https://stewardship.adventist.org/godfirst-newsletter%E2%80%94february-2024.pdf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5557" y="3069833"/>
            <a:ext cx="2990443" cy="3199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C8DAFB-7A93-394C-53BE-B8B32128F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758" y="3341989"/>
            <a:ext cx="2655673" cy="26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5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923EF3-9577-3E48-EBF9-E51DD14EA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8A0EA-2E31-A6E2-DEA4-A79AF403A97A}"/>
              </a:ext>
            </a:extLst>
          </p:cNvPr>
          <p:cNvSpPr txBox="1"/>
          <p:nvPr/>
        </p:nvSpPr>
        <p:spPr>
          <a:xfrm>
            <a:off x="1336260" y="746279"/>
            <a:ext cx="9519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Black" panose="00000A00000000000000" pitchFamily="2" charset="0"/>
              </a:rPr>
              <a:t>DS/Newsletter Subscription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3FC56-0731-AB25-515C-142E85E833A3}"/>
              </a:ext>
            </a:extLst>
          </p:cNvPr>
          <p:cNvSpPr txBox="1"/>
          <p:nvPr/>
        </p:nvSpPr>
        <p:spPr>
          <a:xfrm>
            <a:off x="2018267" y="2122561"/>
            <a:ext cx="8155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https://stewardship.adventist.org/magazine-subscription</a:t>
            </a:r>
            <a:r>
              <a:rPr lang="en-US" sz="28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endParaRPr lang="pt-BR" sz="2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9F81F-5F66-846A-6CED-09822BAB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041" y="3781333"/>
            <a:ext cx="3533490" cy="189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8F716C-8185-5888-B2F1-B9D8C5106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532" y="3621953"/>
            <a:ext cx="2260257" cy="22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00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191</Words>
  <Application>Microsoft Macintosh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Montserrat Black</vt:lpstr>
      <vt:lpstr>Montserrat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</dc:creator>
  <cp:lastModifiedBy>Flomo, Johnetta B.</cp:lastModifiedBy>
  <cp:revision>60</cp:revision>
  <dcterms:created xsi:type="dcterms:W3CDTF">2023-11-02T17:17:55Z</dcterms:created>
  <dcterms:modified xsi:type="dcterms:W3CDTF">2024-03-13T13:07:00Z</dcterms:modified>
</cp:coreProperties>
</file>